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1"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Lst>
  <p:sldSz cy="5143500" cx="9144000"/>
  <p:notesSz cx="6858000" cy="9144000"/>
  <p:embeddedFontLst>
    <p:embeddedFont>
      <p:font typeface="Nunito"/>
      <p:regular r:id="rId47"/>
      <p:bold r:id="rId48"/>
      <p:italic r:id="rId49"/>
      <p:boldItalic r:id="rId50"/>
    </p:embeddedFont>
    <p:embeddedFont>
      <p:font typeface="Tahoma"/>
      <p:regular r:id="rId51"/>
      <p:bold r:id="rId5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Nunito-bold.fntdata"/><Relationship Id="rId47" Type="http://schemas.openxmlformats.org/officeDocument/2006/relationships/font" Target="fonts/Nunito-regular.fntdata"/><Relationship Id="rId49" Type="http://schemas.openxmlformats.org/officeDocument/2006/relationships/font" Target="fonts/Nunito-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Tahoma-regular.fntdata"/><Relationship Id="rId50" Type="http://schemas.openxmlformats.org/officeDocument/2006/relationships/font" Target="fonts/Nunito-boldItalic.fntdata"/><Relationship Id="rId52" Type="http://schemas.openxmlformats.org/officeDocument/2006/relationships/font" Target="fonts/Tahoma-bold.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42" name="Google Shape;142;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df703e7355_0_10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22" name="Google Shape;222;gdf703e7355_0_10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df703e7355_0_10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28" name="Google Shape;228;gdf703e7355_0_10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df703e7355_0_1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34" name="Google Shape;234;gdf703e7355_0_1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df703e7355_0_1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40" name="Google Shape;240;gdf703e7355_0_1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df703e7355_0_1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46" name="Google Shape;246;gdf703e7355_0_1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df703e7355_0_1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52" name="Google Shape;252;gdf703e7355_0_13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df703e7355_0_1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58" name="Google Shape;258;gdf703e7355_0_14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df703e7355_0_1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64" name="Google Shape;264;gdf703e7355_0_15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df703e7355_0_1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70" name="Google Shape;270;gdf703e7355_0_16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df703e7355_0_1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76" name="Google Shape;276;gdf703e7355_0_17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7" name="Google Shape;147;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df703e7355_0_1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83" name="Google Shape;283;gdf703e7355_0_17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df703e7355_0_18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89" name="Google Shape;289;gdf703e7355_0_18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df703e7355_0_19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96" name="Google Shape;296;gdf703e7355_0_19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ef299c01dc_2_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02" name="Google Shape;302;gef299c01dc_2_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df703e7355_0_20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12" name="Google Shape;312;gdf703e7355_0_20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ef299c01dc_0_7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19" name="Google Shape;319;gef299c01dc_0_77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ef299c01dc_0_28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4" name="Google Shape;324;gef299c01dc_0_28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ef299c01dc_0_28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31" name="Google Shape;331;gef299c01dc_0_28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ef299c01dc_0_29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37" name="Google Shape;337;gef299c01dc_0_29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ef299c01dc_0_29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43" name="Google Shape;343;gef299c01dc_0_29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ef299c01dc_0_1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53" name="Google Shape;153;gef299c01dc_0_14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ef299c01dc_0_30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49" name="Google Shape;349;gef299c01dc_0_30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ef299c01dc_0_30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55" name="Google Shape;355;gef299c01dc_0_30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ef299c01dc_0_3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2" name="Google Shape;362;gef299c01dc_0_3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ef299c01dc_0_3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70" name="Google Shape;370;gef299c01dc_0_3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ef299c01dc_0_3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77" name="Google Shape;377;gef299c01dc_0_3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gef299c01dc_2_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86" name="Google Shape;386;gef299c01dc_2_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ef299c01dc_0_3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95" name="Google Shape;395;gef299c01dc_0_3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ef299c01dc_0_3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03" name="Google Shape;403;gef299c01dc_0_34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gef299c01dc_2_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10" name="Google Shape;410;gef299c01dc_2_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ef299c01dc_2_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23" name="Google Shape;423;gef299c01dc_2_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ef299c01dc_0_6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59" name="Google Shape;159;gef299c01dc_0_6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geb141f1b77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28" name="Google Shape;428;geb141f1b77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gd400e85af4_0_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gd400e85af4_0_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ef299c01dc_0_48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64" name="Google Shape;164;gef299c01dc_0_48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ef299c01dc_0_49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71" name="Google Shape;171;gef299c01dc_0_49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d8e82b792e_0_28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78" name="Google Shape;178;gd8e82b792e_0_28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d8e82b792e_0_30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0" name="Google Shape;210;gd8e82b792e_0_30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d8e82b792e_0_3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16" name="Google Shape;216;gd8e82b792e_0_3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type="blank">
  <p:cSld name="BLANK">
    <p:spTree>
      <p:nvGrpSpPr>
        <p:cNvPr id="9" name="Shape 9"/>
        <p:cNvGrpSpPr/>
        <p:nvPr/>
      </p:nvGrpSpPr>
      <p:grpSpPr>
        <a:xfrm>
          <a:off x="0" y="0"/>
          <a:ext cx="0" cy="0"/>
          <a:chOff x="0" y="0"/>
          <a:chExt cx="0" cy="0"/>
        </a:xfrm>
      </p:grpSpPr>
      <p:sp>
        <p:nvSpPr>
          <p:cNvPr id="10" name="Google Shape;10;p2"/>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showMasterSp="0">
  <p:cSld name="CAPTION_ONLY">
    <p:spTree>
      <p:nvGrpSpPr>
        <p:cNvPr id="105" name="Shape 105"/>
        <p:cNvGrpSpPr/>
        <p:nvPr/>
      </p:nvGrpSpPr>
      <p:grpSpPr>
        <a:xfrm>
          <a:off x="0" y="0"/>
          <a:ext cx="0" cy="0"/>
          <a:chOff x="0" y="0"/>
          <a:chExt cx="0" cy="0"/>
        </a:xfrm>
      </p:grpSpPr>
      <p:sp>
        <p:nvSpPr>
          <p:cNvPr id="106" name="Google Shape;106;p11"/>
          <p:cNvSpPr/>
          <p:nvPr/>
        </p:nvSpPr>
        <p:spPr>
          <a:xfrm>
            <a:off x="31" y="2824500"/>
            <a:ext cx="7370400" cy="2319000"/>
          </a:xfrm>
          <a:prstGeom prst="rtTriangl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 name="Google Shape;107;p11"/>
          <p:cNvSpPr/>
          <p:nvPr/>
        </p:nvSpPr>
        <p:spPr>
          <a:xfrm flipH="1">
            <a:off x="3582600" y="1550700"/>
            <a:ext cx="5561400" cy="3592800"/>
          </a:xfrm>
          <a:prstGeom prst="rtTriangl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 name="Google Shape;108;p11"/>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 name="Google Shape;109;p11"/>
          <p:cNvSpPr txBox="1"/>
          <p:nvPr>
            <p:ph idx="1" type="body"/>
          </p:nvPr>
        </p:nvSpPr>
        <p:spPr>
          <a:xfrm>
            <a:off x="328025" y="4163500"/>
            <a:ext cx="7415100" cy="6051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0"/>
              </a:spcBef>
              <a:spcAft>
                <a:spcPts val="0"/>
              </a:spcAft>
              <a:buSzPts val="1300"/>
              <a:buNone/>
              <a:defRPr/>
            </a:lvl1pPr>
          </a:lstStyle>
          <a:p/>
        </p:txBody>
      </p:sp>
      <p:sp>
        <p:nvSpPr>
          <p:cNvPr id="110" name="Google Shape;110;p11"/>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showMasterSp="0">
  <p:cSld name="BIG_NUMBER">
    <p:spTree>
      <p:nvGrpSpPr>
        <p:cNvPr id="111" name="Shape 111"/>
        <p:cNvGrpSpPr/>
        <p:nvPr/>
      </p:nvGrpSpPr>
      <p:grpSpPr>
        <a:xfrm>
          <a:off x="0" y="0"/>
          <a:ext cx="0" cy="0"/>
          <a:chOff x="0" y="0"/>
          <a:chExt cx="0" cy="0"/>
        </a:xfrm>
      </p:grpSpPr>
      <p:sp>
        <p:nvSpPr>
          <p:cNvPr id="112" name="Google Shape;112;p12"/>
          <p:cNvSpPr/>
          <p:nvPr/>
        </p:nvSpPr>
        <p:spPr>
          <a:xfrm flipH="1">
            <a:off x="5569200" y="2834075"/>
            <a:ext cx="3574800" cy="2309400"/>
          </a:xfrm>
          <a:prstGeom prst="rtTriangl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13" name="Google Shape;113;p12"/>
          <p:cNvGrpSpPr/>
          <p:nvPr/>
        </p:nvGrpSpPr>
        <p:grpSpPr>
          <a:xfrm>
            <a:off x="5959223" y="4119576"/>
            <a:ext cx="2520952" cy="1024165"/>
            <a:chOff x="6917201" y="0"/>
            <a:chExt cx="2227777" cy="863400"/>
          </a:xfrm>
        </p:grpSpPr>
        <p:sp>
          <p:nvSpPr>
            <p:cNvPr id="114" name="Google Shape;114;p12"/>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 name="Google Shape;115;p12"/>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 name="Google Shape;116;p12"/>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7" name="Google Shape;117;p12"/>
          <p:cNvGrpSpPr/>
          <p:nvPr/>
        </p:nvGrpSpPr>
        <p:grpSpPr>
          <a:xfrm>
            <a:off x="199150" y="2"/>
            <a:ext cx="2795414" cy="1083308"/>
            <a:chOff x="6917201" y="0"/>
            <a:chExt cx="2227777" cy="863400"/>
          </a:xfrm>
        </p:grpSpPr>
        <p:sp>
          <p:nvSpPr>
            <p:cNvPr id="118" name="Google Shape;118;p12"/>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 name="Google Shape;119;p12"/>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 name="Google Shape;120;p12"/>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21" name="Google Shape;121;p12"/>
          <p:cNvSpPr txBox="1"/>
          <p:nvPr>
            <p:ph hasCustomPrompt="1" type="title"/>
          </p:nvPr>
        </p:nvSpPr>
        <p:spPr>
          <a:xfrm>
            <a:off x="1385850" y="1383850"/>
            <a:ext cx="6372300" cy="1379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2"/>
              </a:buClr>
              <a:buSzPts val="8600"/>
              <a:buNone/>
              <a:defRPr sz="8600">
                <a:solidFill>
                  <a:schemeClr val="dk2"/>
                </a:solidFill>
              </a:defRPr>
            </a:lvl1pPr>
            <a:lvl2pPr lvl="1" algn="ctr">
              <a:lnSpc>
                <a:spcPct val="100000"/>
              </a:lnSpc>
              <a:spcBef>
                <a:spcPts val="0"/>
              </a:spcBef>
              <a:spcAft>
                <a:spcPts val="0"/>
              </a:spcAft>
              <a:buClr>
                <a:schemeClr val="dk2"/>
              </a:buClr>
              <a:buSzPts val="8600"/>
              <a:buNone/>
              <a:defRPr sz="8600">
                <a:solidFill>
                  <a:schemeClr val="dk2"/>
                </a:solidFill>
              </a:defRPr>
            </a:lvl2pPr>
            <a:lvl3pPr lvl="2" algn="ctr">
              <a:lnSpc>
                <a:spcPct val="100000"/>
              </a:lnSpc>
              <a:spcBef>
                <a:spcPts val="0"/>
              </a:spcBef>
              <a:spcAft>
                <a:spcPts val="0"/>
              </a:spcAft>
              <a:buClr>
                <a:schemeClr val="dk2"/>
              </a:buClr>
              <a:buSzPts val="8600"/>
              <a:buNone/>
              <a:defRPr sz="8600">
                <a:solidFill>
                  <a:schemeClr val="dk2"/>
                </a:solidFill>
              </a:defRPr>
            </a:lvl3pPr>
            <a:lvl4pPr lvl="3" algn="ctr">
              <a:lnSpc>
                <a:spcPct val="100000"/>
              </a:lnSpc>
              <a:spcBef>
                <a:spcPts val="0"/>
              </a:spcBef>
              <a:spcAft>
                <a:spcPts val="0"/>
              </a:spcAft>
              <a:buClr>
                <a:schemeClr val="dk2"/>
              </a:buClr>
              <a:buSzPts val="8600"/>
              <a:buNone/>
              <a:defRPr sz="8600">
                <a:solidFill>
                  <a:schemeClr val="dk2"/>
                </a:solidFill>
              </a:defRPr>
            </a:lvl4pPr>
            <a:lvl5pPr lvl="4" algn="ctr">
              <a:lnSpc>
                <a:spcPct val="100000"/>
              </a:lnSpc>
              <a:spcBef>
                <a:spcPts val="0"/>
              </a:spcBef>
              <a:spcAft>
                <a:spcPts val="0"/>
              </a:spcAft>
              <a:buClr>
                <a:schemeClr val="dk2"/>
              </a:buClr>
              <a:buSzPts val="8600"/>
              <a:buNone/>
              <a:defRPr sz="8600">
                <a:solidFill>
                  <a:schemeClr val="dk2"/>
                </a:solidFill>
              </a:defRPr>
            </a:lvl5pPr>
            <a:lvl6pPr lvl="5" algn="ctr">
              <a:lnSpc>
                <a:spcPct val="100000"/>
              </a:lnSpc>
              <a:spcBef>
                <a:spcPts val="0"/>
              </a:spcBef>
              <a:spcAft>
                <a:spcPts val="0"/>
              </a:spcAft>
              <a:buClr>
                <a:schemeClr val="dk2"/>
              </a:buClr>
              <a:buSzPts val="8600"/>
              <a:buNone/>
              <a:defRPr sz="8600">
                <a:solidFill>
                  <a:schemeClr val="dk2"/>
                </a:solidFill>
              </a:defRPr>
            </a:lvl6pPr>
            <a:lvl7pPr lvl="6" algn="ctr">
              <a:lnSpc>
                <a:spcPct val="100000"/>
              </a:lnSpc>
              <a:spcBef>
                <a:spcPts val="0"/>
              </a:spcBef>
              <a:spcAft>
                <a:spcPts val="0"/>
              </a:spcAft>
              <a:buClr>
                <a:schemeClr val="dk2"/>
              </a:buClr>
              <a:buSzPts val="8600"/>
              <a:buNone/>
              <a:defRPr sz="8600">
                <a:solidFill>
                  <a:schemeClr val="dk2"/>
                </a:solidFill>
              </a:defRPr>
            </a:lvl7pPr>
            <a:lvl8pPr lvl="7" algn="ctr">
              <a:lnSpc>
                <a:spcPct val="100000"/>
              </a:lnSpc>
              <a:spcBef>
                <a:spcPts val="0"/>
              </a:spcBef>
              <a:spcAft>
                <a:spcPts val="0"/>
              </a:spcAft>
              <a:buClr>
                <a:schemeClr val="dk2"/>
              </a:buClr>
              <a:buSzPts val="8600"/>
              <a:buNone/>
              <a:defRPr sz="8600">
                <a:solidFill>
                  <a:schemeClr val="dk2"/>
                </a:solidFill>
              </a:defRPr>
            </a:lvl8pPr>
            <a:lvl9pPr lvl="8" algn="ctr">
              <a:lnSpc>
                <a:spcPct val="100000"/>
              </a:lnSpc>
              <a:spcBef>
                <a:spcPts val="0"/>
              </a:spcBef>
              <a:spcAft>
                <a:spcPts val="0"/>
              </a:spcAft>
              <a:buClr>
                <a:schemeClr val="dk2"/>
              </a:buClr>
              <a:buSzPts val="8600"/>
              <a:buNone/>
              <a:defRPr sz="8600">
                <a:solidFill>
                  <a:schemeClr val="dk2"/>
                </a:solidFill>
              </a:defRPr>
            </a:lvl9pPr>
          </a:lstStyle>
          <a:p>
            <a:r>
              <a:t>xx%</a:t>
            </a:r>
          </a:p>
        </p:txBody>
      </p:sp>
      <p:sp>
        <p:nvSpPr>
          <p:cNvPr id="122" name="Google Shape;122;p12"/>
          <p:cNvSpPr txBox="1"/>
          <p:nvPr>
            <p:ph idx="1" type="body"/>
          </p:nvPr>
        </p:nvSpPr>
        <p:spPr>
          <a:xfrm>
            <a:off x="1385850" y="2863850"/>
            <a:ext cx="6372300" cy="641100"/>
          </a:xfrm>
          <a:prstGeom prst="rect">
            <a:avLst/>
          </a:prstGeom>
          <a:noFill/>
          <a:ln>
            <a:noFill/>
          </a:ln>
        </p:spPr>
        <p:txBody>
          <a:bodyPr anchorCtr="0" anchor="t" bIns="91425" lIns="91425" spcFirstLastPara="1" rIns="91425" wrap="square" tIns="91425">
            <a:noAutofit/>
          </a:bodyPr>
          <a:lstStyle>
            <a:lvl1pPr indent="-311150" lvl="0" marL="457200" algn="ctr">
              <a:lnSpc>
                <a:spcPct val="115000"/>
              </a:lnSpc>
              <a:spcBef>
                <a:spcPts val="0"/>
              </a:spcBef>
              <a:spcAft>
                <a:spcPts val="0"/>
              </a:spcAft>
              <a:buSzPts val="1300"/>
              <a:buChar char="●"/>
              <a:defRPr/>
            </a:lvl1pPr>
            <a:lvl2pPr indent="-298450" lvl="1" marL="914400" algn="ctr">
              <a:lnSpc>
                <a:spcPct val="115000"/>
              </a:lnSpc>
              <a:spcBef>
                <a:spcPts val="1600"/>
              </a:spcBef>
              <a:spcAft>
                <a:spcPts val="0"/>
              </a:spcAft>
              <a:buSzPts val="1100"/>
              <a:buChar char="○"/>
              <a:defRPr/>
            </a:lvl2pPr>
            <a:lvl3pPr indent="-298450" lvl="2" marL="1371600" algn="ctr">
              <a:lnSpc>
                <a:spcPct val="115000"/>
              </a:lnSpc>
              <a:spcBef>
                <a:spcPts val="1600"/>
              </a:spcBef>
              <a:spcAft>
                <a:spcPts val="0"/>
              </a:spcAft>
              <a:buSzPts val="1100"/>
              <a:buChar char="■"/>
              <a:defRPr/>
            </a:lvl3pPr>
            <a:lvl4pPr indent="-298450" lvl="3" marL="1828800" algn="ctr">
              <a:lnSpc>
                <a:spcPct val="115000"/>
              </a:lnSpc>
              <a:spcBef>
                <a:spcPts val="1600"/>
              </a:spcBef>
              <a:spcAft>
                <a:spcPts val="0"/>
              </a:spcAft>
              <a:buSzPts val="1100"/>
              <a:buChar char="●"/>
              <a:defRPr/>
            </a:lvl4pPr>
            <a:lvl5pPr indent="-298450" lvl="4" marL="2286000" algn="ctr">
              <a:lnSpc>
                <a:spcPct val="115000"/>
              </a:lnSpc>
              <a:spcBef>
                <a:spcPts val="1600"/>
              </a:spcBef>
              <a:spcAft>
                <a:spcPts val="0"/>
              </a:spcAft>
              <a:buSzPts val="1100"/>
              <a:buChar char="○"/>
              <a:defRPr/>
            </a:lvl5pPr>
            <a:lvl6pPr indent="-298450" lvl="5" marL="2743200" algn="ctr">
              <a:lnSpc>
                <a:spcPct val="115000"/>
              </a:lnSpc>
              <a:spcBef>
                <a:spcPts val="1600"/>
              </a:spcBef>
              <a:spcAft>
                <a:spcPts val="0"/>
              </a:spcAft>
              <a:buSzPts val="1100"/>
              <a:buChar char="■"/>
              <a:defRPr/>
            </a:lvl6pPr>
            <a:lvl7pPr indent="-298450" lvl="6" marL="3200400" algn="ctr">
              <a:lnSpc>
                <a:spcPct val="115000"/>
              </a:lnSpc>
              <a:spcBef>
                <a:spcPts val="1600"/>
              </a:spcBef>
              <a:spcAft>
                <a:spcPts val="0"/>
              </a:spcAft>
              <a:buSzPts val="1100"/>
              <a:buChar char="●"/>
              <a:defRPr/>
            </a:lvl7pPr>
            <a:lvl8pPr indent="-298450" lvl="7" marL="3657600" algn="ctr">
              <a:lnSpc>
                <a:spcPct val="115000"/>
              </a:lnSpc>
              <a:spcBef>
                <a:spcPts val="1600"/>
              </a:spcBef>
              <a:spcAft>
                <a:spcPts val="0"/>
              </a:spcAft>
              <a:buSzPts val="1100"/>
              <a:buChar char="○"/>
              <a:defRPr/>
            </a:lvl8pPr>
            <a:lvl9pPr indent="-298450" lvl="8" marL="4114800" algn="ctr">
              <a:lnSpc>
                <a:spcPct val="115000"/>
              </a:lnSpc>
              <a:spcBef>
                <a:spcPts val="1600"/>
              </a:spcBef>
              <a:spcAft>
                <a:spcPts val="1600"/>
              </a:spcAft>
              <a:buSzPts val="1100"/>
              <a:buChar char="■"/>
              <a:defRPr/>
            </a:lvl9pPr>
          </a:lstStyle>
          <a:p/>
        </p:txBody>
      </p:sp>
      <p:sp>
        <p:nvSpPr>
          <p:cNvPr id="123" name="Google Shape;123;p12"/>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1" showMasterSp="0">
  <p:cSld name="SECTION_HEADER_1">
    <p:spTree>
      <p:nvGrpSpPr>
        <p:cNvPr id="124" name="Shape 124"/>
        <p:cNvGrpSpPr/>
        <p:nvPr/>
      </p:nvGrpSpPr>
      <p:grpSpPr>
        <a:xfrm>
          <a:off x="0" y="0"/>
          <a:ext cx="0" cy="0"/>
          <a:chOff x="0" y="0"/>
          <a:chExt cx="0" cy="0"/>
        </a:xfrm>
      </p:grpSpPr>
      <p:pic>
        <p:nvPicPr>
          <p:cNvPr descr="OBJETO DE ESTUDIO DE LA LÓGICA" id="125" name="Google Shape;125;p13"/>
          <p:cNvPicPr preferRelativeResize="0"/>
          <p:nvPr/>
        </p:nvPicPr>
        <p:blipFill rotWithShape="1">
          <a:blip r:embed="rId2">
            <a:alphaModFix/>
          </a:blip>
          <a:srcRect b="0" l="0" r="0" t="0"/>
          <a:stretch/>
        </p:blipFill>
        <p:spPr>
          <a:xfrm>
            <a:off x="0" y="24493"/>
            <a:ext cx="9144000" cy="5143502"/>
          </a:xfrm>
          <a:prstGeom prst="rect">
            <a:avLst/>
          </a:prstGeom>
          <a:noFill/>
          <a:ln>
            <a:noFill/>
          </a:ln>
          <a:effectLst>
            <a:outerShdw blurRad="50800" rotWithShape="0" algn="ctr" dir="5400000" dist="50800">
              <a:srgbClr val="000000">
                <a:alpha val="0"/>
              </a:srgbClr>
            </a:outerShdw>
          </a:effectLst>
        </p:spPr>
      </p:pic>
      <p:sp>
        <p:nvSpPr>
          <p:cNvPr id="126" name="Google Shape;126;p13"/>
          <p:cNvSpPr/>
          <p:nvPr/>
        </p:nvSpPr>
        <p:spPr>
          <a:xfrm>
            <a:off x="2381" y="4800600"/>
            <a:ext cx="9141600" cy="342900"/>
          </a:xfrm>
          <a:prstGeom prst="rect">
            <a:avLst/>
          </a:prstGeom>
          <a:solidFill>
            <a:schemeClr val="accent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 name="Google Shape;127;p13"/>
          <p:cNvSpPr/>
          <p:nvPr/>
        </p:nvSpPr>
        <p:spPr>
          <a:xfrm>
            <a:off x="11" y="4750737"/>
            <a:ext cx="9141600" cy="48000"/>
          </a:xfrm>
          <a:prstGeom prst="rect">
            <a:avLst/>
          </a:prstGeom>
          <a:solidFill>
            <a:schemeClr val="accent1"/>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 name="Google Shape;128;p13"/>
          <p:cNvSpPr txBox="1"/>
          <p:nvPr>
            <p:ph type="title"/>
          </p:nvPr>
        </p:nvSpPr>
        <p:spPr>
          <a:xfrm>
            <a:off x="822960" y="569214"/>
            <a:ext cx="7543800" cy="2674500"/>
          </a:xfrm>
          <a:prstGeom prst="rect">
            <a:avLst/>
          </a:prstGeom>
          <a:noFill/>
          <a:ln>
            <a:noFill/>
          </a:ln>
        </p:spPr>
        <p:txBody>
          <a:bodyPr anchorCtr="0" anchor="b" bIns="34275" lIns="68575" spcFirstLastPara="1" rIns="68575" wrap="square" tIns="34275">
            <a:noAutofit/>
          </a:bodyPr>
          <a:lstStyle>
            <a:lvl1pPr lvl="0" algn="l">
              <a:lnSpc>
                <a:spcPct val="85000"/>
              </a:lnSpc>
              <a:spcBef>
                <a:spcPts val="0"/>
              </a:spcBef>
              <a:spcAft>
                <a:spcPts val="0"/>
              </a:spcAft>
              <a:buClr>
                <a:srgbClr val="262626"/>
              </a:buClr>
              <a:buSzPts val="6000"/>
              <a:buFont typeface="Calibri"/>
              <a:buNone/>
              <a:defRPr b="0" sz="6000">
                <a:solidFill>
                  <a:srgbClr val="262626"/>
                </a:solidFill>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29" name="Google Shape;129;p13"/>
          <p:cNvSpPr txBox="1"/>
          <p:nvPr>
            <p:ph idx="1" type="body"/>
          </p:nvPr>
        </p:nvSpPr>
        <p:spPr>
          <a:xfrm>
            <a:off x="822960" y="3339846"/>
            <a:ext cx="7543800" cy="857400"/>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900"/>
              </a:spcBef>
              <a:spcAft>
                <a:spcPts val="0"/>
              </a:spcAft>
              <a:buSzPts val="1800"/>
              <a:buNone/>
              <a:defRPr sz="1800" cap="none">
                <a:solidFill>
                  <a:schemeClr val="dk2"/>
                </a:solidFill>
                <a:latin typeface="Calibri"/>
                <a:ea typeface="Calibri"/>
                <a:cs typeface="Calibri"/>
                <a:sym typeface="Calibri"/>
              </a:defRPr>
            </a:lvl1pPr>
            <a:lvl2pPr indent="-228600" lvl="1" marL="914400" algn="l">
              <a:lnSpc>
                <a:spcPct val="90000"/>
              </a:lnSpc>
              <a:spcBef>
                <a:spcPts val="200"/>
              </a:spcBef>
              <a:spcAft>
                <a:spcPts val="0"/>
              </a:spcAft>
              <a:buSzPts val="1400"/>
              <a:buNone/>
              <a:defRPr sz="1400">
                <a:solidFill>
                  <a:srgbClr val="888888"/>
                </a:solidFill>
              </a:defRPr>
            </a:lvl2pPr>
            <a:lvl3pPr indent="-228600" lvl="2" marL="1371600" algn="l">
              <a:lnSpc>
                <a:spcPct val="90000"/>
              </a:lnSpc>
              <a:spcBef>
                <a:spcPts val="300"/>
              </a:spcBef>
              <a:spcAft>
                <a:spcPts val="0"/>
              </a:spcAft>
              <a:buSzPts val="1200"/>
              <a:buNone/>
              <a:defRPr sz="1200">
                <a:solidFill>
                  <a:srgbClr val="888888"/>
                </a:solidFill>
              </a:defRPr>
            </a:lvl3pPr>
            <a:lvl4pPr indent="-228600" lvl="3" marL="1828800" algn="l">
              <a:lnSpc>
                <a:spcPct val="90000"/>
              </a:lnSpc>
              <a:spcBef>
                <a:spcPts val="300"/>
              </a:spcBef>
              <a:spcAft>
                <a:spcPts val="0"/>
              </a:spcAft>
              <a:buSzPts val="1100"/>
              <a:buNone/>
              <a:defRPr sz="1100">
                <a:solidFill>
                  <a:srgbClr val="888888"/>
                </a:solidFill>
              </a:defRPr>
            </a:lvl4pPr>
            <a:lvl5pPr indent="-228600" lvl="4" marL="2286000" algn="l">
              <a:lnSpc>
                <a:spcPct val="90000"/>
              </a:lnSpc>
              <a:spcBef>
                <a:spcPts val="300"/>
              </a:spcBef>
              <a:spcAft>
                <a:spcPts val="0"/>
              </a:spcAft>
              <a:buSzPts val="1100"/>
              <a:buNone/>
              <a:defRPr sz="1100">
                <a:solidFill>
                  <a:srgbClr val="888888"/>
                </a:solidFill>
              </a:defRPr>
            </a:lvl5pPr>
            <a:lvl6pPr indent="-228600" lvl="5" marL="2743200" algn="l">
              <a:lnSpc>
                <a:spcPct val="90000"/>
              </a:lnSpc>
              <a:spcBef>
                <a:spcPts val="300"/>
              </a:spcBef>
              <a:spcAft>
                <a:spcPts val="0"/>
              </a:spcAft>
              <a:buSzPts val="1100"/>
              <a:buNone/>
              <a:defRPr sz="1100">
                <a:solidFill>
                  <a:srgbClr val="888888"/>
                </a:solidFill>
              </a:defRPr>
            </a:lvl6pPr>
            <a:lvl7pPr indent="-228600" lvl="6" marL="3200400" algn="l">
              <a:lnSpc>
                <a:spcPct val="90000"/>
              </a:lnSpc>
              <a:spcBef>
                <a:spcPts val="300"/>
              </a:spcBef>
              <a:spcAft>
                <a:spcPts val="0"/>
              </a:spcAft>
              <a:buSzPts val="1100"/>
              <a:buNone/>
              <a:defRPr sz="1100">
                <a:solidFill>
                  <a:srgbClr val="888888"/>
                </a:solidFill>
              </a:defRPr>
            </a:lvl7pPr>
            <a:lvl8pPr indent="-228600" lvl="7" marL="3657600" algn="l">
              <a:lnSpc>
                <a:spcPct val="90000"/>
              </a:lnSpc>
              <a:spcBef>
                <a:spcPts val="300"/>
              </a:spcBef>
              <a:spcAft>
                <a:spcPts val="0"/>
              </a:spcAft>
              <a:buSzPts val="1100"/>
              <a:buNone/>
              <a:defRPr sz="1100">
                <a:solidFill>
                  <a:srgbClr val="888888"/>
                </a:solidFill>
              </a:defRPr>
            </a:lvl8pPr>
            <a:lvl9pPr indent="-228600" lvl="8" marL="4114800" algn="l">
              <a:lnSpc>
                <a:spcPct val="90000"/>
              </a:lnSpc>
              <a:spcBef>
                <a:spcPts val="300"/>
              </a:spcBef>
              <a:spcAft>
                <a:spcPts val="300"/>
              </a:spcAft>
              <a:buSzPts val="1100"/>
              <a:buNone/>
              <a:defRPr sz="1100">
                <a:solidFill>
                  <a:srgbClr val="888888"/>
                </a:solidFill>
              </a:defRPr>
            </a:lvl9pPr>
          </a:lstStyle>
          <a:p/>
        </p:txBody>
      </p:sp>
      <p:sp>
        <p:nvSpPr>
          <p:cNvPr id="130" name="Google Shape;130;p13"/>
          <p:cNvSpPr txBox="1"/>
          <p:nvPr>
            <p:ph idx="10" type="dt"/>
          </p:nvPr>
        </p:nvSpPr>
        <p:spPr>
          <a:xfrm>
            <a:off x="822960" y="4844839"/>
            <a:ext cx="1854300" cy="273900"/>
          </a:xfrm>
          <a:prstGeom prst="rect">
            <a:avLst/>
          </a:prstGeom>
          <a:noFill/>
          <a:ln>
            <a:noFill/>
          </a:ln>
        </p:spPr>
        <p:txBody>
          <a:bodyPr anchorCtr="0" anchor="ctr" bIns="34275" lIns="68575" spcFirstLastPara="1" rIns="68575" wrap="square" tIns="34275">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31" name="Google Shape;131;p13"/>
          <p:cNvSpPr txBox="1"/>
          <p:nvPr>
            <p:ph idx="11" type="ftr"/>
          </p:nvPr>
        </p:nvSpPr>
        <p:spPr>
          <a:xfrm>
            <a:off x="2764639" y="4844839"/>
            <a:ext cx="3617100" cy="273900"/>
          </a:xfrm>
          <a:prstGeom prst="rect">
            <a:avLst/>
          </a:prstGeom>
          <a:noFill/>
          <a:ln>
            <a:noFill/>
          </a:ln>
        </p:spPr>
        <p:txBody>
          <a:bodyPr anchorCtr="0" anchor="ctr" bIns="34275" lIns="68575" spcFirstLastPara="1" rIns="68575" wrap="square" tIns="34275">
            <a:noAutofit/>
          </a:bodyPr>
          <a:lstStyle>
            <a:lvl1pPr lv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32" name="Google Shape;132;p13"/>
          <p:cNvSpPr txBox="1"/>
          <p:nvPr>
            <p:ph idx="12" type="sldNum"/>
          </p:nvPr>
        </p:nvSpPr>
        <p:spPr>
          <a:xfrm>
            <a:off x="7425343" y="4844839"/>
            <a:ext cx="9840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FFFFFF"/>
              </a:buClr>
              <a:buSzPts val="800"/>
              <a:buFont typeface="Calibri"/>
              <a:buNone/>
              <a:defRPr b="0" i="0" sz="800" u="none" cap="none" strike="noStrike">
                <a:solidFill>
                  <a:srgbClr val="FFFFFF"/>
                </a:solidFill>
                <a:latin typeface="Calibri"/>
                <a:ea typeface="Calibri"/>
                <a:cs typeface="Calibri"/>
                <a:sym typeface="Calibri"/>
              </a:defRPr>
            </a:lvl1pPr>
            <a:lvl2pPr indent="0" lvl="1" marL="0" marR="0" algn="r">
              <a:lnSpc>
                <a:spcPct val="100000"/>
              </a:lnSpc>
              <a:spcBef>
                <a:spcPts val="0"/>
              </a:spcBef>
              <a:spcAft>
                <a:spcPts val="0"/>
              </a:spcAft>
              <a:buClr>
                <a:srgbClr val="FFFFFF"/>
              </a:buClr>
              <a:buSzPts val="800"/>
              <a:buFont typeface="Calibri"/>
              <a:buNone/>
              <a:defRPr b="0" i="0" sz="800" u="none" cap="none" strike="noStrike">
                <a:solidFill>
                  <a:srgbClr val="FFFFFF"/>
                </a:solidFill>
                <a:latin typeface="Calibri"/>
                <a:ea typeface="Calibri"/>
                <a:cs typeface="Calibri"/>
                <a:sym typeface="Calibri"/>
              </a:defRPr>
            </a:lvl2pPr>
            <a:lvl3pPr indent="0" lvl="2" marL="0" marR="0" algn="r">
              <a:lnSpc>
                <a:spcPct val="100000"/>
              </a:lnSpc>
              <a:spcBef>
                <a:spcPts val="0"/>
              </a:spcBef>
              <a:spcAft>
                <a:spcPts val="0"/>
              </a:spcAft>
              <a:buClr>
                <a:srgbClr val="FFFFFF"/>
              </a:buClr>
              <a:buSzPts val="800"/>
              <a:buFont typeface="Calibri"/>
              <a:buNone/>
              <a:defRPr b="0" i="0" sz="800" u="none" cap="none" strike="noStrike">
                <a:solidFill>
                  <a:srgbClr val="FFFFFF"/>
                </a:solidFill>
                <a:latin typeface="Calibri"/>
                <a:ea typeface="Calibri"/>
                <a:cs typeface="Calibri"/>
                <a:sym typeface="Calibri"/>
              </a:defRPr>
            </a:lvl3pPr>
            <a:lvl4pPr indent="0" lvl="3" marL="0" marR="0" algn="r">
              <a:lnSpc>
                <a:spcPct val="100000"/>
              </a:lnSpc>
              <a:spcBef>
                <a:spcPts val="0"/>
              </a:spcBef>
              <a:spcAft>
                <a:spcPts val="0"/>
              </a:spcAft>
              <a:buClr>
                <a:srgbClr val="FFFFFF"/>
              </a:buClr>
              <a:buSzPts val="800"/>
              <a:buFont typeface="Calibri"/>
              <a:buNone/>
              <a:defRPr b="0" i="0" sz="800" u="none" cap="none" strike="noStrike">
                <a:solidFill>
                  <a:srgbClr val="FFFFFF"/>
                </a:solidFill>
                <a:latin typeface="Calibri"/>
                <a:ea typeface="Calibri"/>
                <a:cs typeface="Calibri"/>
                <a:sym typeface="Calibri"/>
              </a:defRPr>
            </a:lvl4pPr>
            <a:lvl5pPr indent="0" lvl="4" marL="0" marR="0" algn="r">
              <a:lnSpc>
                <a:spcPct val="100000"/>
              </a:lnSpc>
              <a:spcBef>
                <a:spcPts val="0"/>
              </a:spcBef>
              <a:spcAft>
                <a:spcPts val="0"/>
              </a:spcAft>
              <a:buClr>
                <a:srgbClr val="FFFFFF"/>
              </a:buClr>
              <a:buSzPts val="800"/>
              <a:buFont typeface="Calibri"/>
              <a:buNone/>
              <a:defRPr b="0" i="0" sz="800" u="none" cap="none" strike="noStrike">
                <a:solidFill>
                  <a:srgbClr val="FFFFFF"/>
                </a:solidFill>
                <a:latin typeface="Calibri"/>
                <a:ea typeface="Calibri"/>
                <a:cs typeface="Calibri"/>
                <a:sym typeface="Calibri"/>
              </a:defRPr>
            </a:lvl5pPr>
            <a:lvl6pPr indent="0" lvl="5" marL="0" marR="0" algn="r">
              <a:lnSpc>
                <a:spcPct val="100000"/>
              </a:lnSpc>
              <a:spcBef>
                <a:spcPts val="0"/>
              </a:spcBef>
              <a:spcAft>
                <a:spcPts val="0"/>
              </a:spcAft>
              <a:buClr>
                <a:srgbClr val="FFFFFF"/>
              </a:buClr>
              <a:buSzPts val="800"/>
              <a:buFont typeface="Calibri"/>
              <a:buNone/>
              <a:defRPr b="0" i="0" sz="800" u="none" cap="none" strike="noStrike">
                <a:solidFill>
                  <a:srgbClr val="FFFFFF"/>
                </a:solidFill>
                <a:latin typeface="Calibri"/>
                <a:ea typeface="Calibri"/>
                <a:cs typeface="Calibri"/>
                <a:sym typeface="Calibri"/>
              </a:defRPr>
            </a:lvl6pPr>
            <a:lvl7pPr indent="0" lvl="6" marL="0" marR="0" algn="r">
              <a:lnSpc>
                <a:spcPct val="100000"/>
              </a:lnSpc>
              <a:spcBef>
                <a:spcPts val="0"/>
              </a:spcBef>
              <a:spcAft>
                <a:spcPts val="0"/>
              </a:spcAft>
              <a:buClr>
                <a:srgbClr val="FFFFFF"/>
              </a:buClr>
              <a:buSzPts val="800"/>
              <a:buFont typeface="Calibri"/>
              <a:buNone/>
              <a:defRPr b="0" i="0" sz="800" u="none" cap="none" strike="noStrike">
                <a:solidFill>
                  <a:srgbClr val="FFFFFF"/>
                </a:solidFill>
                <a:latin typeface="Calibri"/>
                <a:ea typeface="Calibri"/>
                <a:cs typeface="Calibri"/>
                <a:sym typeface="Calibri"/>
              </a:defRPr>
            </a:lvl7pPr>
            <a:lvl8pPr indent="0" lvl="7" marL="0" marR="0" algn="r">
              <a:lnSpc>
                <a:spcPct val="100000"/>
              </a:lnSpc>
              <a:spcBef>
                <a:spcPts val="0"/>
              </a:spcBef>
              <a:spcAft>
                <a:spcPts val="0"/>
              </a:spcAft>
              <a:buClr>
                <a:srgbClr val="FFFFFF"/>
              </a:buClr>
              <a:buSzPts val="800"/>
              <a:buFont typeface="Calibri"/>
              <a:buNone/>
              <a:defRPr b="0" i="0" sz="800" u="none" cap="none" strike="noStrike">
                <a:solidFill>
                  <a:srgbClr val="FFFFFF"/>
                </a:solidFill>
                <a:latin typeface="Calibri"/>
                <a:ea typeface="Calibri"/>
                <a:cs typeface="Calibri"/>
                <a:sym typeface="Calibri"/>
              </a:defRPr>
            </a:lvl8pPr>
            <a:lvl9pPr indent="0" lvl="8" marL="0" marR="0" algn="r">
              <a:lnSpc>
                <a:spcPct val="100000"/>
              </a:lnSpc>
              <a:spcBef>
                <a:spcPts val="0"/>
              </a:spcBef>
              <a:spcAft>
                <a:spcPts val="0"/>
              </a:spcAft>
              <a:buClr>
                <a:srgbClr val="FFFFFF"/>
              </a:buClr>
              <a:buSzPts val="800"/>
              <a:buFont typeface="Calibri"/>
              <a:buNone/>
              <a:defRPr b="0" i="0" sz="800" u="none" cap="none" strike="noStrike">
                <a:solidFill>
                  <a:srgbClr val="FFFF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
              <a:t>‹#›</a:t>
            </a:fld>
            <a:endParaRPr/>
          </a:p>
        </p:txBody>
      </p:sp>
      <p:cxnSp>
        <p:nvCxnSpPr>
          <p:cNvPr id="133" name="Google Shape;133;p13"/>
          <p:cNvCxnSpPr/>
          <p:nvPr/>
        </p:nvCxnSpPr>
        <p:spPr>
          <a:xfrm>
            <a:off x="905744" y="3257550"/>
            <a:ext cx="7406400" cy="0"/>
          </a:xfrm>
          <a:prstGeom prst="straightConnector1">
            <a:avLst/>
          </a:prstGeom>
          <a:noFill/>
          <a:ln cap="flat" cmpd="sng" w="9525">
            <a:solidFill>
              <a:srgbClr val="7F7F7F"/>
            </a:solidFill>
            <a:prstDash val="solid"/>
            <a:round/>
            <a:headEnd len="sm" w="sm" type="none"/>
            <a:tailEnd len="sm" w="sm" type="none"/>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showMasterSp="0" type="obj">
  <p:cSld name="OBJECT">
    <p:spTree>
      <p:nvGrpSpPr>
        <p:cNvPr id="134" name="Shape 134"/>
        <p:cNvGrpSpPr/>
        <p:nvPr/>
      </p:nvGrpSpPr>
      <p:grpSpPr>
        <a:xfrm>
          <a:off x="0" y="0"/>
          <a:ext cx="0" cy="0"/>
          <a:chOff x="0" y="0"/>
          <a:chExt cx="0" cy="0"/>
        </a:xfrm>
      </p:grpSpPr>
      <p:sp>
        <p:nvSpPr>
          <p:cNvPr id="135" name="Google Shape;135;p14"/>
          <p:cNvSpPr txBox="1"/>
          <p:nvPr>
            <p:ph type="title"/>
          </p:nvPr>
        </p:nvSpPr>
        <p:spPr>
          <a:xfrm>
            <a:off x="822960" y="214952"/>
            <a:ext cx="7543800" cy="1088100"/>
          </a:xfrm>
          <a:prstGeom prst="rect">
            <a:avLst/>
          </a:prstGeom>
          <a:noFill/>
          <a:ln>
            <a:noFill/>
          </a:ln>
        </p:spPr>
        <p:txBody>
          <a:bodyPr anchorCtr="0" anchor="b" bIns="34275" lIns="68575" spcFirstLastPara="1" rIns="68575" wrap="square" tIns="34275">
            <a:noAutofit/>
          </a:bodyPr>
          <a:lstStyle>
            <a:lvl1pPr lvl="0" algn="l">
              <a:lnSpc>
                <a:spcPct val="85000"/>
              </a:lnSpc>
              <a:spcBef>
                <a:spcPts val="0"/>
              </a:spcBef>
              <a:spcAft>
                <a:spcPts val="0"/>
              </a:spcAft>
              <a:buClr>
                <a:srgbClr val="3F3F3F"/>
              </a:buClr>
              <a:buSzPts val="3600"/>
              <a:buFont typeface="Calibri"/>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36" name="Google Shape;136;p14"/>
          <p:cNvSpPr txBox="1"/>
          <p:nvPr>
            <p:ph idx="1" type="body"/>
          </p:nvPr>
        </p:nvSpPr>
        <p:spPr>
          <a:xfrm>
            <a:off x="822960" y="1384300"/>
            <a:ext cx="7543800" cy="3017400"/>
          </a:xfrm>
          <a:prstGeom prst="rect">
            <a:avLst/>
          </a:prstGeom>
          <a:noFill/>
          <a:ln>
            <a:noFill/>
          </a:ln>
        </p:spPr>
        <p:txBody>
          <a:bodyPr anchorCtr="0" anchor="t" bIns="34275" lIns="0" spcFirstLastPara="1" rIns="0" wrap="square" tIns="34275">
            <a:noAutofit/>
          </a:bodyPr>
          <a:lstStyle>
            <a:lvl1pPr indent="-317500" lvl="0" marL="457200" algn="l">
              <a:lnSpc>
                <a:spcPct val="90000"/>
              </a:lnSpc>
              <a:spcBef>
                <a:spcPts val="900"/>
              </a:spcBef>
              <a:spcAft>
                <a:spcPts val="0"/>
              </a:spcAft>
              <a:buSzPts val="1400"/>
              <a:buChar char="●"/>
              <a:defRPr/>
            </a:lvl1pPr>
            <a:lvl2pPr indent="-317500" lvl="1" marL="914400" algn="l">
              <a:lnSpc>
                <a:spcPct val="90000"/>
              </a:lnSpc>
              <a:spcBef>
                <a:spcPts val="200"/>
              </a:spcBef>
              <a:spcAft>
                <a:spcPts val="0"/>
              </a:spcAft>
              <a:buSzPts val="1400"/>
              <a:buChar char="○"/>
              <a:defRPr/>
            </a:lvl2pPr>
            <a:lvl3pPr indent="-317500" lvl="2" marL="1371600" algn="l">
              <a:lnSpc>
                <a:spcPct val="90000"/>
              </a:lnSpc>
              <a:spcBef>
                <a:spcPts val="300"/>
              </a:spcBef>
              <a:spcAft>
                <a:spcPts val="0"/>
              </a:spcAft>
              <a:buSzPts val="1400"/>
              <a:buChar char="■"/>
              <a:defRPr/>
            </a:lvl3pPr>
            <a:lvl4pPr indent="-317500" lvl="3" marL="1828800" algn="l">
              <a:lnSpc>
                <a:spcPct val="90000"/>
              </a:lnSpc>
              <a:spcBef>
                <a:spcPts val="300"/>
              </a:spcBef>
              <a:spcAft>
                <a:spcPts val="0"/>
              </a:spcAft>
              <a:buSzPts val="1400"/>
              <a:buChar char="●"/>
              <a:defRPr/>
            </a:lvl4pPr>
            <a:lvl5pPr indent="-317500" lvl="4" marL="2286000" algn="l">
              <a:lnSpc>
                <a:spcPct val="90000"/>
              </a:lnSpc>
              <a:spcBef>
                <a:spcPts val="300"/>
              </a:spcBef>
              <a:spcAft>
                <a:spcPts val="0"/>
              </a:spcAft>
              <a:buSzPts val="1400"/>
              <a:buChar char="○"/>
              <a:defRPr/>
            </a:lvl5pPr>
            <a:lvl6pPr indent="-317500" lvl="5" marL="2743200" algn="l">
              <a:lnSpc>
                <a:spcPct val="90000"/>
              </a:lnSpc>
              <a:spcBef>
                <a:spcPts val="300"/>
              </a:spcBef>
              <a:spcAft>
                <a:spcPts val="0"/>
              </a:spcAft>
              <a:buSzPts val="1400"/>
              <a:buChar char="■"/>
              <a:defRPr/>
            </a:lvl6pPr>
            <a:lvl7pPr indent="-317500" lvl="6" marL="3200400" algn="l">
              <a:lnSpc>
                <a:spcPct val="90000"/>
              </a:lnSpc>
              <a:spcBef>
                <a:spcPts val="300"/>
              </a:spcBef>
              <a:spcAft>
                <a:spcPts val="0"/>
              </a:spcAft>
              <a:buSzPts val="1400"/>
              <a:buChar char="●"/>
              <a:defRPr/>
            </a:lvl7pPr>
            <a:lvl8pPr indent="-317500" lvl="7" marL="3657600" algn="l">
              <a:lnSpc>
                <a:spcPct val="90000"/>
              </a:lnSpc>
              <a:spcBef>
                <a:spcPts val="300"/>
              </a:spcBef>
              <a:spcAft>
                <a:spcPts val="0"/>
              </a:spcAft>
              <a:buSzPts val="1400"/>
              <a:buChar char="○"/>
              <a:defRPr/>
            </a:lvl8pPr>
            <a:lvl9pPr indent="-317500" lvl="8" marL="4114800" algn="l">
              <a:lnSpc>
                <a:spcPct val="90000"/>
              </a:lnSpc>
              <a:spcBef>
                <a:spcPts val="300"/>
              </a:spcBef>
              <a:spcAft>
                <a:spcPts val="300"/>
              </a:spcAft>
              <a:buSzPts val="1400"/>
              <a:buChar char="■"/>
              <a:defRPr/>
            </a:lvl9pPr>
          </a:lstStyle>
          <a:p/>
        </p:txBody>
      </p:sp>
      <p:sp>
        <p:nvSpPr>
          <p:cNvPr id="137" name="Google Shape;137;p14"/>
          <p:cNvSpPr txBox="1"/>
          <p:nvPr>
            <p:ph idx="10" type="dt"/>
          </p:nvPr>
        </p:nvSpPr>
        <p:spPr>
          <a:xfrm>
            <a:off x="822960" y="4844839"/>
            <a:ext cx="1854300" cy="273900"/>
          </a:xfrm>
          <a:prstGeom prst="rect">
            <a:avLst/>
          </a:prstGeom>
          <a:noFill/>
          <a:ln>
            <a:noFill/>
          </a:ln>
        </p:spPr>
        <p:txBody>
          <a:bodyPr anchorCtr="0" anchor="ctr" bIns="34275" lIns="68575" spcFirstLastPara="1" rIns="68575" wrap="square" tIns="34275">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38" name="Google Shape;138;p14"/>
          <p:cNvSpPr txBox="1"/>
          <p:nvPr>
            <p:ph idx="11" type="ftr"/>
          </p:nvPr>
        </p:nvSpPr>
        <p:spPr>
          <a:xfrm>
            <a:off x="2764639" y="4844839"/>
            <a:ext cx="3617100" cy="273900"/>
          </a:xfrm>
          <a:prstGeom prst="rect">
            <a:avLst/>
          </a:prstGeom>
          <a:noFill/>
          <a:ln>
            <a:noFill/>
          </a:ln>
        </p:spPr>
        <p:txBody>
          <a:bodyPr anchorCtr="0" anchor="ctr" bIns="34275" lIns="68575" spcFirstLastPara="1" rIns="68575" wrap="square" tIns="34275">
            <a:noAutofit/>
          </a:bodyPr>
          <a:lstStyle>
            <a:lvl1pPr lv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39" name="Google Shape;139;p14"/>
          <p:cNvSpPr txBox="1"/>
          <p:nvPr>
            <p:ph idx="12" type="sldNum"/>
          </p:nvPr>
        </p:nvSpPr>
        <p:spPr>
          <a:xfrm>
            <a:off x="7425343" y="4844839"/>
            <a:ext cx="9840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FFFFFF"/>
              </a:buClr>
              <a:buSzPts val="800"/>
              <a:buFont typeface="Calibri"/>
              <a:buNone/>
              <a:defRPr b="0" i="0" sz="800" u="none" cap="none" strike="noStrike">
                <a:solidFill>
                  <a:srgbClr val="FFFFFF"/>
                </a:solidFill>
                <a:latin typeface="Calibri"/>
                <a:ea typeface="Calibri"/>
                <a:cs typeface="Calibri"/>
                <a:sym typeface="Calibri"/>
              </a:defRPr>
            </a:lvl1pPr>
            <a:lvl2pPr indent="0" lvl="1" marL="0" marR="0" algn="r">
              <a:lnSpc>
                <a:spcPct val="100000"/>
              </a:lnSpc>
              <a:spcBef>
                <a:spcPts val="0"/>
              </a:spcBef>
              <a:spcAft>
                <a:spcPts val="0"/>
              </a:spcAft>
              <a:buClr>
                <a:srgbClr val="FFFFFF"/>
              </a:buClr>
              <a:buSzPts val="800"/>
              <a:buFont typeface="Calibri"/>
              <a:buNone/>
              <a:defRPr b="0" i="0" sz="800" u="none" cap="none" strike="noStrike">
                <a:solidFill>
                  <a:srgbClr val="FFFFFF"/>
                </a:solidFill>
                <a:latin typeface="Calibri"/>
                <a:ea typeface="Calibri"/>
                <a:cs typeface="Calibri"/>
                <a:sym typeface="Calibri"/>
              </a:defRPr>
            </a:lvl2pPr>
            <a:lvl3pPr indent="0" lvl="2" marL="0" marR="0" algn="r">
              <a:lnSpc>
                <a:spcPct val="100000"/>
              </a:lnSpc>
              <a:spcBef>
                <a:spcPts val="0"/>
              </a:spcBef>
              <a:spcAft>
                <a:spcPts val="0"/>
              </a:spcAft>
              <a:buClr>
                <a:srgbClr val="FFFFFF"/>
              </a:buClr>
              <a:buSzPts val="800"/>
              <a:buFont typeface="Calibri"/>
              <a:buNone/>
              <a:defRPr b="0" i="0" sz="800" u="none" cap="none" strike="noStrike">
                <a:solidFill>
                  <a:srgbClr val="FFFFFF"/>
                </a:solidFill>
                <a:latin typeface="Calibri"/>
                <a:ea typeface="Calibri"/>
                <a:cs typeface="Calibri"/>
                <a:sym typeface="Calibri"/>
              </a:defRPr>
            </a:lvl3pPr>
            <a:lvl4pPr indent="0" lvl="3" marL="0" marR="0" algn="r">
              <a:lnSpc>
                <a:spcPct val="100000"/>
              </a:lnSpc>
              <a:spcBef>
                <a:spcPts val="0"/>
              </a:spcBef>
              <a:spcAft>
                <a:spcPts val="0"/>
              </a:spcAft>
              <a:buClr>
                <a:srgbClr val="FFFFFF"/>
              </a:buClr>
              <a:buSzPts val="800"/>
              <a:buFont typeface="Calibri"/>
              <a:buNone/>
              <a:defRPr b="0" i="0" sz="800" u="none" cap="none" strike="noStrike">
                <a:solidFill>
                  <a:srgbClr val="FFFFFF"/>
                </a:solidFill>
                <a:latin typeface="Calibri"/>
                <a:ea typeface="Calibri"/>
                <a:cs typeface="Calibri"/>
                <a:sym typeface="Calibri"/>
              </a:defRPr>
            </a:lvl4pPr>
            <a:lvl5pPr indent="0" lvl="4" marL="0" marR="0" algn="r">
              <a:lnSpc>
                <a:spcPct val="100000"/>
              </a:lnSpc>
              <a:spcBef>
                <a:spcPts val="0"/>
              </a:spcBef>
              <a:spcAft>
                <a:spcPts val="0"/>
              </a:spcAft>
              <a:buClr>
                <a:srgbClr val="FFFFFF"/>
              </a:buClr>
              <a:buSzPts val="800"/>
              <a:buFont typeface="Calibri"/>
              <a:buNone/>
              <a:defRPr b="0" i="0" sz="800" u="none" cap="none" strike="noStrike">
                <a:solidFill>
                  <a:srgbClr val="FFFFFF"/>
                </a:solidFill>
                <a:latin typeface="Calibri"/>
                <a:ea typeface="Calibri"/>
                <a:cs typeface="Calibri"/>
                <a:sym typeface="Calibri"/>
              </a:defRPr>
            </a:lvl5pPr>
            <a:lvl6pPr indent="0" lvl="5" marL="0" marR="0" algn="r">
              <a:lnSpc>
                <a:spcPct val="100000"/>
              </a:lnSpc>
              <a:spcBef>
                <a:spcPts val="0"/>
              </a:spcBef>
              <a:spcAft>
                <a:spcPts val="0"/>
              </a:spcAft>
              <a:buClr>
                <a:srgbClr val="FFFFFF"/>
              </a:buClr>
              <a:buSzPts val="800"/>
              <a:buFont typeface="Calibri"/>
              <a:buNone/>
              <a:defRPr b="0" i="0" sz="800" u="none" cap="none" strike="noStrike">
                <a:solidFill>
                  <a:srgbClr val="FFFFFF"/>
                </a:solidFill>
                <a:latin typeface="Calibri"/>
                <a:ea typeface="Calibri"/>
                <a:cs typeface="Calibri"/>
                <a:sym typeface="Calibri"/>
              </a:defRPr>
            </a:lvl6pPr>
            <a:lvl7pPr indent="0" lvl="6" marL="0" marR="0" algn="r">
              <a:lnSpc>
                <a:spcPct val="100000"/>
              </a:lnSpc>
              <a:spcBef>
                <a:spcPts val="0"/>
              </a:spcBef>
              <a:spcAft>
                <a:spcPts val="0"/>
              </a:spcAft>
              <a:buClr>
                <a:srgbClr val="FFFFFF"/>
              </a:buClr>
              <a:buSzPts val="800"/>
              <a:buFont typeface="Calibri"/>
              <a:buNone/>
              <a:defRPr b="0" i="0" sz="800" u="none" cap="none" strike="noStrike">
                <a:solidFill>
                  <a:srgbClr val="FFFFFF"/>
                </a:solidFill>
                <a:latin typeface="Calibri"/>
                <a:ea typeface="Calibri"/>
                <a:cs typeface="Calibri"/>
                <a:sym typeface="Calibri"/>
              </a:defRPr>
            </a:lvl7pPr>
            <a:lvl8pPr indent="0" lvl="7" marL="0" marR="0" algn="r">
              <a:lnSpc>
                <a:spcPct val="100000"/>
              </a:lnSpc>
              <a:spcBef>
                <a:spcPts val="0"/>
              </a:spcBef>
              <a:spcAft>
                <a:spcPts val="0"/>
              </a:spcAft>
              <a:buClr>
                <a:srgbClr val="FFFFFF"/>
              </a:buClr>
              <a:buSzPts val="800"/>
              <a:buFont typeface="Calibri"/>
              <a:buNone/>
              <a:defRPr b="0" i="0" sz="800" u="none" cap="none" strike="noStrike">
                <a:solidFill>
                  <a:srgbClr val="FFFFFF"/>
                </a:solidFill>
                <a:latin typeface="Calibri"/>
                <a:ea typeface="Calibri"/>
                <a:cs typeface="Calibri"/>
                <a:sym typeface="Calibri"/>
              </a:defRPr>
            </a:lvl8pPr>
            <a:lvl9pPr indent="0" lvl="8" marL="0" marR="0" algn="r">
              <a:lnSpc>
                <a:spcPct val="100000"/>
              </a:lnSpc>
              <a:spcBef>
                <a:spcPts val="0"/>
              </a:spcBef>
              <a:spcAft>
                <a:spcPts val="0"/>
              </a:spcAft>
              <a:buClr>
                <a:srgbClr val="FFFFFF"/>
              </a:buClr>
              <a:buSzPts val="800"/>
              <a:buFont typeface="Calibri"/>
              <a:buNone/>
              <a:defRPr b="0" i="0" sz="800" u="none" cap="none" strike="noStrike">
                <a:solidFill>
                  <a:srgbClr val="FFFF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11" name="Shape 11"/>
        <p:cNvGrpSpPr/>
        <p:nvPr/>
      </p:nvGrpSpPr>
      <p:grpSpPr>
        <a:xfrm>
          <a:off x="0" y="0"/>
          <a:ext cx="0" cy="0"/>
          <a:chOff x="0" y="0"/>
          <a:chExt cx="0" cy="0"/>
        </a:xfrm>
      </p:grpSpPr>
      <p:sp>
        <p:nvSpPr>
          <p:cNvPr id="12" name="Google Shape;12;p3"/>
          <p:cNvSpPr/>
          <p:nvPr/>
        </p:nvSpPr>
        <p:spPr>
          <a:xfrm>
            <a:off x="31" y="2824500"/>
            <a:ext cx="7370400" cy="23190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 name="Google Shape;13;p3"/>
          <p:cNvSpPr/>
          <p:nvPr/>
        </p:nvSpPr>
        <p:spPr>
          <a:xfrm flipH="1">
            <a:off x="3582600" y="1550700"/>
            <a:ext cx="5561400" cy="3592800"/>
          </a:xfrm>
          <a:prstGeom prst="rtTriangl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 name="Google Shape;14;p3"/>
          <p:cNvSpPr/>
          <p:nvPr/>
        </p:nvSpPr>
        <p:spPr>
          <a:xfrm rot="10800000">
            <a:off x="5058905" y="0"/>
            <a:ext cx="4085100" cy="2052600"/>
          </a:xfrm>
          <a:prstGeom prst="rtTriangl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 name="Google Shape;15;p3"/>
          <p:cNvSpPr/>
          <p:nvPr/>
        </p:nvSpPr>
        <p:spPr>
          <a:xfrm>
            <a:off x="20327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6" name="Google Shape;16;p3"/>
          <p:cNvGrpSpPr/>
          <p:nvPr/>
        </p:nvGrpSpPr>
        <p:grpSpPr>
          <a:xfrm>
            <a:off x="255200" y="592"/>
            <a:ext cx="2250363" cy="1044300"/>
            <a:chOff x="255200" y="592"/>
            <a:chExt cx="2250363" cy="1044300"/>
          </a:xfrm>
        </p:grpSpPr>
        <p:sp>
          <p:nvSpPr>
            <p:cNvPr id="17" name="Google Shape;17;p3"/>
            <p:cNvSpPr/>
            <p:nvPr/>
          </p:nvSpPr>
          <p:spPr>
            <a:xfrm>
              <a:off x="764063"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 name="Google Shape;18;p3"/>
            <p:cNvSpPr/>
            <p:nvPr/>
          </p:nvSpPr>
          <p:spPr>
            <a:xfrm>
              <a:off x="509632"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 name="Google Shape;19;p3"/>
            <p:cNvSpPr/>
            <p:nvPr/>
          </p:nvSpPr>
          <p:spPr>
            <a:xfrm>
              <a:off x="255200"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0" name="Google Shape;20;p3"/>
          <p:cNvGrpSpPr/>
          <p:nvPr/>
        </p:nvGrpSpPr>
        <p:grpSpPr>
          <a:xfrm>
            <a:off x="905395" y="592"/>
            <a:ext cx="2250363" cy="1044300"/>
            <a:chOff x="905395" y="592"/>
            <a:chExt cx="2250363" cy="1044300"/>
          </a:xfrm>
        </p:grpSpPr>
        <p:sp>
          <p:nvSpPr>
            <p:cNvPr id="21" name="Google Shape;21;p3"/>
            <p:cNvSpPr/>
            <p:nvPr/>
          </p:nvSpPr>
          <p:spPr>
            <a:xfrm>
              <a:off x="1414258"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 name="Google Shape;22;p3"/>
            <p:cNvSpPr/>
            <p:nvPr/>
          </p:nvSpPr>
          <p:spPr>
            <a:xfrm>
              <a:off x="1159826"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 name="Google Shape;23;p3"/>
            <p:cNvSpPr/>
            <p:nvPr/>
          </p:nvSpPr>
          <p:spPr>
            <a:xfrm>
              <a:off x="905395"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4" name="Google Shape;24;p3"/>
          <p:cNvGrpSpPr/>
          <p:nvPr/>
        </p:nvGrpSpPr>
        <p:grpSpPr>
          <a:xfrm>
            <a:off x="7057470" y="5088"/>
            <a:ext cx="1851282" cy="752108"/>
            <a:chOff x="6917201" y="0"/>
            <a:chExt cx="2227777" cy="863400"/>
          </a:xfrm>
        </p:grpSpPr>
        <p:sp>
          <p:nvSpPr>
            <p:cNvPr id="25" name="Google Shape;25;p3"/>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 name="Google Shape;26;p3"/>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 name="Google Shape;27;p3"/>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8" name="Google Shape;28;p3"/>
          <p:cNvGrpSpPr/>
          <p:nvPr/>
        </p:nvGrpSpPr>
        <p:grpSpPr>
          <a:xfrm>
            <a:off x="6553032" y="4217852"/>
            <a:ext cx="2389068" cy="925737"/>
            <a:chOff x="6917201" y="0"/>
            <a:chExt cx="2227777" cy="863400"/>
          </a:xfrm>
        </p:grpSpPr>
        <p:sp>
          <p:nvSpPr>
            <p:cNvPr id="29" name="Google Shape;29;p3"/>
            <p:cNvSpPr/>
            <p:nvPr/>
          </p:nvSpPr>
          <p:spPr>
            <a:xfrm>
              <a:off x="7641677"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 name="Google Shape;30;p3"/>
            <p:cNvSpPr/>
            <p:nvPr/>
          </p:nvSpPr>
          <p:spPr>
            <a:xfrm>
              <a:off x="7279439"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 name="Google Shape;31;p3"/>
            <p:cNvSpPr/>
            <p:nvPr/>
          </p:nvSpPr>
          <p:spPr>
            <a:xfrm>
              <a:off x="6917201"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2" name="Google Shape;32;p3"/>
          <p:cNvGrpSpPr/>
          <p:nvPr/>
        </p:nvGrpSpPr>
        <p:grpSpPr>
          <a:xfrm>
            <a:off x="199150" y="4055652"/>
            <a:ext cx="2795414" cy="1083308"/>
            <a:chOff x="6917201" y="0"/>
            <a:chExt cx="2227777" cy="863400"/>
          </a:xfrm>
        </p:grpSpPr>
        <p:sp>
          <p:nvSpPr>
            <p:cNvPr id="33" name="Google Shape;33;p3"/>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 name="Google Shape;34;p3"/>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 name="Google Shape;35;p3"/>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6" name="Google Shape;36;p3"/>
          <p:cNvSpPr txBox="1"/>
          <p:nvPr>
            <p:ph type="ctrTitle"/>
          </p:nvPr>
        </p:nvSpPr>
        <p:spPr>
          <a:xfrm>
            <a:off x="1858703" y="1822833"/>
            <a:ext cx="5361300" cy="1448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800"/>
              <a:buNone/>
              <a:defRPr sz="3800"/>
            </a:lvl1pPr>
            <a:lvl2pPr lvl="1" algn="ctr">
              <a:lnSpc>
                <a:spcPct val="100000"/>
              </a:lnSpc>
              <a:spcBef>
                <a:spcPts val="0"/>
              </a:spcBef>
              <a:spcAft>
                <a:spcPts val="0"/>
              </a:spcAft>
              <a:buSzPts val="3800"/>
              <a:buNone/>
              <a:defRPr sz="3800"/>
            </a:lvl2pPr>
            <a:lvl3pPr lvl="2" algn="ctr">
              <a:lnSpc>
                <a:spcPct val="100000"/>
              </a:lnSpc>
              <a:spcBef>
                <a:spcPts val="0"/>
              </a:spcBef>
              <a:spcAft>
                <a:spcPts val="0"/>
              </a:spcAft>
              <a:buSzPts val="3800"/>
              <a:buNone/>
              <a:defRPr sz="3800"/>
            </a:lvl3pPr>
            <a:lvl4pPr lvl="3" algn="ctr">
              <a:lnSpc>
                <a:spcPct val="100000"/>
              </a:lnSpc>
              <a:spcBef>
                <a:spcPts val="0"/>
              </a:spcBef>
              <a:spcAft>
                <a:spcPts val="0"/>
              </a:spcAft>
              <a:buSzPts val="3800"/>
              <a:buNone/>
              <a:defRPr sz="3800"/>
            </a:lvl4pPr>
            <a:lvl5pPr lvl="4" algn="ctr">
              <a:lnSpc>
                <a:spcPct val="100000"/>
              </a:lnSpc>
              <a:spcBef>
                <a:spcPts val="0"/>
              </a:spcBef>
              <a:spcAft>
                <a:spcPts val="0"/>
              </a:spcAft>
              <a:buSzPts val="3800"/>
              <a:buNone/>
              <a:defRPr sz="3800"/>
            </a:lvl5pPr>
            <a:lvl6pPr lvl="5" algn="ctr">
              <a:lnSpc>
                <a:spcPct val="100000"/>
              </a:lnSpc>
              <a:spcBef>
                <a:spcPts val="0"/>
              </a:spcBef>
              <a:spcAft>
                <a:spcPts val="0"/>
              </a:spcAft>
              <a:buSzPts val="3800"/>
              <a:buNone/>
              <a:defRPr sz="3800"/>
            </a:lvl6pPr>
            <a:lvl7pPr lvl="6" algn="ctr">
              <a:lnSpc>
                <a:spcPct val="100000"/>
              </a:lnSpc>
              <a:spcBef>
                <a:spcPts val="0"/>
              </a:spcBef>
              <a:spcAft>
                <a:spcPts val="0"/>
              </a:spcAft>
              <a:buSzPts val="3800"/>
              <a:buNone/>
              <a:defRPr sz="3800"/>
            </a:lvl7pPr>
            <a:lvl8pPr lvl="7" algn="ctr">
              <a:lnSpc>
                <a:spcPct val="100000"/>
              </a:lnSpc>
              <a:spcBef>
                <a:spcPts val="0"/>
              </a:spcBef>
              <a:spcAft>
                <a:spcPts val="0"/>
              </a:spcAft>
              <a:buSzPts val="3800"/>
              <a:buNone/>
              <a:defRPr sz="3800"/>
            </a:lvl8pPr>
            <a:lvl9pPr lvl="8" algn="ctr">
              <a:lnSpc>
                <a:spcPct val="100000"/>
              </a:lnSpc>
              <a:spcBef>
                <a:spcPts val="0"/>
              </a:spcBef>
              <a:spcAft>
                <a:spcPts val="0"/>
              </a:spcAft>
              <a:buSzPts val="3800"/>
              <a:buNone/>
              <a:defRPr sz="3800"/>
            </a:lvl9pPr>
          </a:lstStyle>
          <a:p/>
        </p:txBody>
      </p:sp>
      <p:sp>
        <p:nvSpPr>
          <p:cNvPr id="37" name="Google Shape;37;p3"/>
          <p:cNvSpPr txBox="1"/>
          <p:nvPr>
            <p:ph idx="1" type="subTitle"/>
          </p:nvPr>
        </p:nvSpPr>
        <p:spPr>
          <a:xfrm>
            <a:off x="1858700" y="3413158"/>
            <a:ext cx="5361300" cy="52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600"/>
              <a:buNone/>
              <a:defRPr sz="1600">
                <a:solidFill>
                  <a:schemeClr val="lt1"/>
                </a:solidFill>
              </a:defRPr>
            </a:lvl1pPr>
            <a:lvl2pPr lvl="1" algn="ctr">
              <a:lnSpc>
                <a:spcPct val="100000"/>
              </a:lnSpc>
              <a:spcBef>
                <a:spcPts val="0"/>
              </a:spcBef>
              <a:spcAft>
                <a:spcPts val="0"/>
              </a:spcAft>
              <a:buClr>
                <a:schemeClr val="lt1"/>
              </a:buClr>
              <a:buSzPts val="1600"/>
              <a:buNone/>
              <a:defRPr sz="1600">
                <a:solidFill>
                  <a:schemeClr val="lt1"/>
                </a:solidFill>
              </a:defRPr>
            </a:lvl2pPr>
            <a:lvl3pPr lvl="2" algn="ctr">
              <a:lnSpc>
                <a:spcPct val="100000"/>
              </a:lnSpc>
              <a:spcBef>
                <a:spcPts val="0"/>
              </a:spcBef>
              <a:spcAft>
                <a:spcPts val="0"/>
              </a:spcAft>
              <a:buClr>
                <a:schemeClr val="lt1"/>
              </a:buClr>
              <a:buSzPts val="1600"/>
              <a:buNone/>
              <a:defRPr sz="1600">
                <a:solidFill>
                  <a:schemeClr val="lt1"/>
                </a:solidFill>
              </a:defRPr>
            </a:lvl3pPr>
            <a:lvl4pPr lvl="3" algn="ctr">
              <a:lnSpc>
                <a:spcPct val="100000"/>
              </a:lnSpc>
              <a:spcBef>
                <a:spcPts val="0"/>
              </a:spcBef>
              <a:spcAft>
                <a:spcPts val="0"/>
              </a:spcAft>
              <a:buClr>
                <a:schemeClr val="lt1"/>
              </a:buClr>
              <a:buSzPts val="1600"/>
              <a:buNone/>
              <a:defRPr sz="1600">
                <a:solidFill>
                  <a:schemeClr val="lt1"/>
                </a:solidFill>
              </a:defRPr>
            </a:lvl4pPr>
            <a:lvl5pPr lvl="4" algn="ctr">
              <a:lnSpc>
                <a:spcPct val="100000"/>
              </a:lnSpc>
              <a:spcBef>
                <a:spcPts val="0"/>
              </a:spcBef>
              <a:spcAft>
                <a:spcPts val="0"/>
              </a:spcAft>
              <a:buClr>
                <a:schemeClr val="lt1"/>
              </a:buClr>
              <a:buSzPts val="1600"/>
              <a:buNone/>
              <a:defRPr sz="1600">
                <a:solidFill>
                  <a:schemeClr val="lt1"/>
                </a:solidFill>
              </a:defRPr>
            </a:lvl5pPr>
            <a:lvl6pPr lvl="5" algn="ctr">
              <a:lnSpc>
                <a:spcPct val="100000"/>
              </a:lnSpc>
              <a:spcBef>
                <a:spcPts val="0"/>
              </a:spcBef>
              <a:spcAft>
                <a:spcPts val="0"/>
              </a:spcAft>
              <a:buClr>
                <a:schemeClr val="lt1"/>
              </a:buClr>
              <a:buSzPts val="1600"/>
              <a:buNone/>
              <a:defRPr sz="1600">
                <a:solidFill>
                  <a:schemeClr val="lt1"/>
                </a:solidFill>
              </a:defRPr>
            </a:lvl6pPr>
            <a:lvl7pPr lvl="6" algn="ctr">
              <a:lnSpc>
                <a:spcPct val="100000"/>
              </a:lnSpc>
              <a:spcBef>
                <a:spcPts val="0"/>
              </a:spcBef>
              <a:spcAft>
                <a:spcPts val="0"/>
              </a:spcAft>
              <a:buClr>
                <a:schemeClr val="lt1"/>
              </a:buClr>
              <a:buSzPts val="1600"/>
              <a:buNone/>
              <a:defRPr sz="1600">
                <a:solidFill>
                  <a:schemeClr val="lt1"/>
                </a:solidFill>
              </a:defRPr>
            </a:lvl7pPr>
            <a:lvl8pPr lvl="7" algn="ctr">
              <a:lnSpc>
                <a:spcPct val="100000"/>
              </a:lnSpc>
              <a:spcBef>
                <a:spcPts val="0"/>
              </a:spcBef>
              <a:spcAft>
                <a:spcPts val="0"/>
              </a:spcAft>
              <a:buClr>
                <a:schemeClr val="lt1"/>
              </a:buClr>
              <a:buSzPts val="1600"/>
              <a:buNone/>
              <a:defRPr sz="1600">
                <a:solidFill>
                  <a:schemeClr val="lt1"/>
                </a:solidFill>
              </a:defRPr>
            </a:lvl8pPr>
            <a:lvl9pPr lvl="8" algn="ctr">
              <a:lnSpc>
                <a:spcPct val="100000"/>
              </a:lnSpc>
              <a:spcBef>
                <a:spcPts val="0"/>
              </a:spcBef>
              <a:spcAft>
                <a:spcPts val="0"/>
              </a:spcAft>
              <a:buClr>
                <a:schemeClr val="lt1"/>
              </a:buClr>
              <a:buSzPts val="1600"/>
              <a:buNone/>
              <a:defRPr sz="1600">
                <a:solidFill>
                  <a:schemeClr val="lt1"/>
                </a:solidFill>
              </a:defRPr>
            </a:lvl9pPr>
          </a:lstStyle>
          <a:p/>
        </p:txBody>
      </p:sp>
      <p:sp>
        <p:nvSpPr>
          <p:cNvPr id="38" name="Google Shape;38;p3"/>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showMasterSp="0" type="titleOnly">
  <p:cSld name="TITLE_ONLY">
    <p:spTree>
      <p:nvGrpSpPr>
        <p:cNvPr id="39" name="Shape 39"/>
        <p:cNvGrpSpPr/>
        <p:nvPr/>
      </p:nvGrpSpPr>
      <p:grpSpPr>
        <a:xfrm>
          <a:off x="0" y="0"/>
          <a:ext cx="0" cy="0"/>
          <a:chOff x="0" y="0"/>
          <a:chExt cx="0" cy="0"/>
        </a:xfrm>
      </p:grpSpPr>
      <p:sp>
        <p:nvSpPr>
          <p:cNvPr id="40" name="Google Shape;40;p4"/>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 name="Google Shape;41;p4"/>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 name="Google Shape;42;p4"/>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 name="Google Shape;43;p4"/>
          <p:cNvSpPr txBox="1"/>
          <p:nvPr>
            <p:ph type="title"/>
          </p:nvPr>
        </p:nvSpPr>
        <p:spPr>
          <a:xfrm>
            <a:off x="819150" y="845600"/>
            <a:ext cx="7505700" cy="954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44" name="Google Shape;44;p4"/>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showMasterSp="0">
  <p:cSld name="MAIN_POINT">
    <p:spTree>
      <p:nvGrpSpPr>
        <p:cNvPr id="45" name="Shape 45"/>
        <p:cNvGrpSpPr/>
        <p:nvPr/>
      </p:nvGrpSpPr>
      <p:grpSpPr>
        <a:xfrm>
          <a:off x="0" y="0"/>
          <a:ext cx="0" cy="0"/>
          <a:chOff x="0" y="0"/>
          <a:chExt cx="0" cy="0"/>
        </a:xfrm>
      </p:grpSpPr>
      <p:sp>
        <p:nvSpPr>
          <p:cNvPr id="46" name="Google Shape;46;p5"/>
          <p:cNvSpPr/>
          <p:nvPr/>
        </p:nvSpPr>
        <p:spPr>
          <a:xfrm>
            <a:off x="0" y="2823144"/>
            <a:ext cx="7369200" cy="23169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 name="Google Shape;47;p5"/>
          <p:cNvSpPr/>
          <p:nvPr/>
        </p:nvSpPr>
        <p:spPr>
          <a:xfrm flipH="1">
            <a:off x="3583210" y="1554113"/>
            <a:ext cx="5560500" cy="3589500"/>
          </a:xfrm>
          <a:prstGeom prst="rtTriangl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8" name="Google Shape;48;p5"/>
          <p:cNvGrpSpPr/>
          <p:nvPr/>
        </p:nvGrpSpPr>
        <p:grpSpPr>
          <a:xfrm>
            <a:off x="255991" y="-119"/>
            <a:ext cx="2251347" cy="1043408"/>
            <a:chOff x="3961956" y="4383950"/>
            <a:chExt cx="1160548" cy="548700"/>
          </a:xfrm>
        </p:grpSpPr>
        <p:sp>
          <p:nvSpPr>
            <p:cNvPr id="49" name="Google Shape;49;p5"/>
            <p:cNvSpPr/>
            <p:nvPr/>
          </p:nvSpPr>
          <p:spPr>
            <a:xfrm>
              <a:off x="4224904"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 name="Google Shape;50;p5"/>
            <p:cNvSpPr/>
            <p:nvPr/>
          </p:nvSpPr>
          <p:spPr>
            <a:xfrm>
              <a:off x="4093430"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 name="Google Shape;51;p5"/>
            <p:cNvSpPr/>
            <p:nvPr/>
          </p:nvSpPr>
          <p:spPr>
            <a:xfrm>
              <a:off x="3961956"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2" name="Google Shape;52;p5"/>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3" name="Google Shape;53;p5"/>
          <p:cNvGrpSpPr/>
          <p:nvPr/>
        </p:nvGrpSpPr>
        <p:grpSpPr>
          <a:xfrm>
            <a:off x="34934" y="4522125"/>
            <a:ext cx="1593306" cy="617072"/>
            <a:chOff x="6917201" y="0"/>
            <a:chExt cx="2227777" cy="863400"/>
          </a:xfrm>
        </p:grpSpPr>
        <p:sp>
          <p:nvSpPr>
            <p:cNvPr id="54" name="Google Shape;54;p5"/>
            <p:cNvSpPr/>
            <p:nvPr/>
          </p:nvSpPr>
          <p:spPr>
            <a:xfrm>
              <a:off x="7641677"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 name="Google Shape;55;p5"/>
            <p:cNvSpPr/>
            <p:nvPr/>
          </p:nvSpPr>
          <p:spPr>
            <a:xfrm>
              <a:off x="7279439"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 name="Google Shape;56;p5"/>
            <p:cNvSpPr/>
            <p:nvPr/>
          </p:nvSpPr>
          <p:spPr>
            <a:xfrm>
              <a:off x="6917201"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7" name="Google Shape;57;p5"/>
          <p:cNvGrpSpPr/>
          <p:nvPr/>
        </p:nvGrpSpPr>
        <p:grpSpPr>
          <a:xfrm>
            <a:off x="5886354" y="1243"/>
            <a:ext cx="3257455" cy="1261514"/>
            <a:chOff x="6917201" y="0"/>
            <a:chExt cx="2227777" cy="863400"/>
          </a:xfrm>
        </p:grpSpPr>
        <p:sp>
          <p:nvSpPr>
            <p:cNvPr id="58" name="Google Shape;58;p5"/>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 name="Google Shape;59;p5"/>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 name="Google Shape;60;p5"/>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1" name="Google Shape;61;p5"/>
          <p:cNvSpPr txBox="1"/>
          <p:nvPr>
            <p:ph type="title"/>
          </p:nvPr>
        </p:nvSpPr>
        <p:spPr>
          <a:xfrm>
            <a:off x="1393929" y="1301146"/>
            <a:ext cx="6366900" cy="2539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200"/>
              <a:buNone/>
              <a:defRPr sz="3200"/>
            </a:lvl1pPr>
            <a:lvl2pPr lvl="1" algn="ctr">
              <a:lnSpc>
                <a:spcPct val="100000"/>
              </a:lnSpc>
              <a:spcBef>
                <a:spcPts val="0"/>
              </a:spcBef>
              <a:spcAft>
                <a:spcPts val="0"/>
              </a:spcAft>
              <a:buSzPts val="3200"/>
              <a:buNone/>
              <a:defRPr sz="3200"/>
            </a:lvl2pPr>
            <a:lvl3pPr lvl="2" algn="ctr">
              <a:lnSpc>
                <a:spcPct val="100000"/>
              </a:lnSpc>
              <a:spcBef>
                <a:spcPts val="0"/>
              </a:spcBef>
              <a:spcAft>
                <a:spcPts val="0"/>
              </a:spcAft>
              <a:buSzPts val="3200"/>
              <a:buNone/>
              <a:defRPr sz="3200"/>
            </a:lvl3pPr>
            <a:lvl4pPr lvl="3" algn="ctr">
              <a:lnSpc>
                <a:spcPct val="100000"/>
              </a:lnSpc>
              <a:spcBef>
                <a:spcPts val="0"/>
              </a:spcBef>
              <a:spcAft>
                <a:spcPts val="0"/>
              </a:spcAft>
              <a:buSzPts val="3200"/>
              <a:buNone/>
              <a:defRPr sz="3200"/>
            </a:lvl4pPr>
            <a:lvl5pPr lvl="4" algn="ctr">
              <a:lnSpc>
                <a:spcPct val="100000"/>
              </a:lnSpc>
              <a:spcBef>
                <a:spcPts val="0"/>
              </a:spcBef>
              <a:spcAft>
                <a:spcPts val="0"/>
              </a:spcAft>
              <a:buSzPts val="3200"/>
              <a:buNone/>
              <a:defRPr sz="3200"/>
            </a:lvl5pPr>
            <a:lvl6pPr lvl="5" algn="ctr">
              <a:lnSpc>
                <a:spcPct val="100000"/>
              </a:lnSpc>
              <a:spcBef>
                <a:spcPts val="0"/>
              </a:spcBef>
              <a:spcAft>
                <a:spcPts val="0"/>
              </a:spcAft>
              <a:buSzPts val="3200"/>
              <a:buNone/>
              <a:defRPr sz="3200"/>
            </a:lvl6pPr>
            <a:lvl7pPr lvl="6" algn="ctr">
              <a:lnSpc>
                <a:spcPct val="100000"/>
              </a:lnSpc>
              <a:spcBef>
                <a:spcPts val="0"/>
              </a:spcBef>
              <a:spcAft>
                <a:spcPts val="0"/>
              </a:spcAft>
              <a:buSzPts val="3200"/>
              <a:buNone/>
              <a:defRPr sz="3200"/>
            </a:lvl7pPr>
            <a:lvl8pPr lvl="7" algn="ctr">
              <a:lnSpc>
                <a:spcPct val="100000"/>
              </a:lnSpc>
              <a:spcBef>
                <a:spcPts val="0"/>
              </a:spcBef>
              <a:spcAft>
                <a:spcPts val="0"/>
              </a:spcAft>
              <a:buSzPts val="3200"/>
              <a:buNone/>
              <a:defRPr sz="3200"/>
            </a:lvl8pPr>
            <a:lvl9pPr lvl="8" algn="ctr">
              <a:lnSpc>
                <a:spcPct val="100000"/>
              </a:lnSpc>
              <a:spcBef>
                <a:spcPts val="0"/>
              </a:spcBef>
              <a:spcAft>
                <a:spcPts val="0"/>
              </a:spcAft>
              <a:buSzPts val="3200"/>
              <a:buNone/>
              <a:defRPr sz="3200"/>
            </a:lvl9pPr>
          </a:lstStyle>
          <a:p/>
        </p:txBody>
      </p:sp>
      <p:sp>
        <p:nvSpPr>
          <p:cNvPr id="62" name="Google Shape;62;p5"/>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spTree>
      <p:nvGrpSpPr>
        <p:cNvPr id="63" name="Shape 63"/>
        <p:cNvGrpSpPr/>
        <p:nvPr/>
      </p:nvGrpSpPr>
      <p:grpSpPr>
        <a:xfrm>
          <a:off x="0" y="0"/>
          <a:ext cx="0" cy="0"/>
          <a:chOff x="0" y="0"/>
          <a:chExt cx="0" cy="0"/>
        </a:xfrm>
      </p:grpSpPr>
      <p:sp>
        <p:nvSpPr>
          <p:cNvPr id="64" name="Google Shape;64;p6"/>
          <p:cNvSpPr/>
          <p:nvPr/>
        </p:nvSpPr>
        <p:spPr>
          <a:xfrm flipH="1">
            <a:off x="4757100" y="2309400"/>
            <a:ext cx="4386900" cy="2834100"/>
          </a:xfrm>
          <a:prstGeom prst="rtTriangl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5" name="Google Shape;65;p6"/>
          <p:cNvGrpSpPr/>
          <p:nvPr/>
        </p:nvGrpSpPr>
        <p:grpSpPr>
          <a:xfrm>
            <a:off x="5594191" y="3961115"/>
            <a:ext cx="2910145" cy="1182340"/>
            <a:chOff x="6917201" y="0"/>
            <a:chExt cx="2227777" cy="863400"/>
          </a:xfrm>
        </p:grpSpPr>
        <p:sp>
          <p:nvSpPr>
            <p:cNvPr id="66" name="Google Shape;66;p6"/>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 name="Google Shape;67;p6"/>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 name="Google Shape;68;p6"/>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9" name="Google Shape;69;p6"/>
          <p:cNvGrpSpPr/>
          <p:nvPr/>
        </p:nvGrpSpPr>
        <p:grpSpPr>
          <a:xfrm>
            <a:off x="199150" y="2"/>
            <a:ext cx="2795414" cy="1083308"/>
            <a:chOff x="6917201" y="0"/>
            <a:chExt cx="2227777" cy="863400"/>
          </a:xfrm>
        </p:grpSpPr>
        <p:sp>
          <p:nvSpPr>
            <p:cNvPr id="70" name="Google Shape;70;p6"/>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 name="Google Shape;71;p6"/>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 name="Google Shape;72;p6"/>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3" name="Google Shape;73;p6"/>
          <p:cNvSpPr txBox="1"/>
          <p:nvPr>
            <p:ph type="title"/>
          </p:nvPr>
        </p:nvSpPr>
        <p:spPr>
          <a:xfrm>
            <a:off x="1888684" y="1746100"/>
            <a:ext cx="5377500" cy="1646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2"/>
              </a:buClr>
              <a:buSzPts val="3200"/>
              <a:buNone/>
              <a:defRPr sz="3200">
                <a:solidFill>
                  <a:schemeClr val="dk2"/>
                </a:solidFill>
              </a:defRPr>
            </a:lvl1pPr>
            <a:lvl2pPr lvl="1" algn="ctr">
              <a:lnSpc>
                <a:spcPct val="100000"/>
              </a:lnSpc>
              <a:spcBef>
                <a:spcPts val="0"/>
              </a:spcBef>
              <a:spcAft>
                <a:spcPts val="0"/>
              </a:spcAft>
              <a:buClr>
                <a:schemeClr val="dk2"/>
              </a:buClr>
              <a:buSzPts val="3200"/>
              <a:buNone/>
              <a:defRPr sz="3200">
                <a:solidFill>
                  <a:schemeClr val="dk2"/>
                </a:solidFill>
              </a:defRPr>
            </a:lvl2pPr>
            <a:lvl3pPr lvl="2" algn="ctr">
              <a:lnSpc>
                <a:spcPct val="100000"/>
              </a:lnSpc>
              <a:spcBef>
                <a:spcPts val="0"/>
              </a:spcBef>
              <a:spcAft>
                <a:spcPts val="0"/>
              </a:spcAft>
              <a:buClr>
                <a:schemeClr val="dk2"/>
              </a:buClr>
              <a:buSzPts val="3200"/>
              <a:buNone/>
              <a:defRPr sz="3200">
                <a:solidFill>
                  <a:schemeClr val="dk2"/>
                </a:solidFill>
              </a:defRPr>
            </a:lvl3pPr>
            <a:lvl4pPr lvl="3" algn="ctr">
              <a:lnSpc>
                <a:spcPct val="100000"/>
              </a:lnSpc>
              <a:spcBef>
                <a:spcPts val="0"/>
              </a:spcBef>
              <a:spcAft>
                <a:spcPts val="0"/>
              </a:spcAft>
              <a:buClr>
                <a:schemeClr val="dk2"/>
              </a:buClr>
              <a:buSzPts val="3200"/>
              <a:buNone/>
              <a:defRPr sz="3200">
                <a:solidFill>
                  <a:schemeClr val="dk2"/>
                </a:solidFill>
              </a:defRPr>
            </a:lvl4pPr>
            <a:lvl5pPr lvl="4" algn="ctr">
              <a:lnSpc>
                <a:spcPct val="100000"/>
              </a:lnSpc>
              <a:spcBef>
                <a:spcPts val="0"/>
              </a:spcBef>
              <a:spcAft>
                <a:spcPts val="0"/>
              </a:spcAft>
              <a:buClr>
                <a:schemeClr val="dk2"/>
              </a:buClr>
              <a:buSzPts val="3200"/>
              <a:buNone/>
              <a:defRPr sz="3200">
                <a:solidFill>
                  <a:schemeClr val="dk2"/>
                </a:solidFill>
              </a:defRPr>
            </a:lvl5pPr>
            <a:lvl6pPr lvl="5" algn="ctr">
              <a:lnSpc>
                <a:spcPct val="100000"/>
              </a:lnSpc>
              <a:spcBef>
                <a:spcPts val="0"/>
              </a:spcBef>
              <a:spcAft>
                <a:spcPts val="0"/>
              </a:spcAft>
              <a:buClr>
                <a:schemeClr val="dk2"/>
              </a:buClr>
              <a:buSzPts val="3200"/>
              <a:buNone/>
              <a:defRPr sz="3200">
                <a:solidFill>
                  <a:schemeClr val="dk2"/>
                </a:solidFill>
              </a:defRPr>
            </a:lvl6pPr>
            <a:lvl7pPr lvl="6" algn="ctr">
              <a:lnSpc>
                <a:spcPct val="100000"/>
              </a:lnSpc>
              <a:spcBef>
                <a:spcPts val="0"/>
              </a:spcBef>
              <a:spcAft>
                <a:spcPts val="0"/>
              </a:spcAft>
              <a:buClr>
                <a:schemeClr val="dk2"/>
              </a:buClr>
              <a:buSzPts val="3200"/>
              <a:buNone/>
              <a:defRPr sz="3200">
                <a:solidFill>
                  <a:schemeClr val="dk2"/>
                </a:solidFill>
              </a:defRPr>
            </a:lvl7pPr>
            <a:lvl8pPr lvl="7" algn="ctr">
              <a:lnSpc>
                <a:spcPct val="100000"/>
              </a:lnSpc>
              <a:spcBef>
                <a:spcPts val="0"/>
              </a:spcBef>
              <a:spcAft>
                <a:spcPts val="0"/>
              </a:spcAft>
              <a:buClr>
                <a:schemeClr val="dk2"/>
              </a:buClr>
              <a:buSzPts val="3200"/>
              <a:buNone/>
              <a:defRPr sz="3200">
                <a:solidFill>
                  <a:schemeClr val="dk2"/>
                </a:solidFill>
              </a:defRPr>
            </a:lvl8pPr>
            <a:lvl9pPr lvl="8" algn="ctr">
              <a:lnSpc>
                <a:spcPct val="100000"/>
              </a:lnSpc>
              <a:spcBef>
                <a:spcPts val="0"/>
              </a:spcBef>
              <a:spcAft>
                <a:spcPts val="0"/>
              </a:spcAft>
              <a:buClr>
                <a:schemeClr val="dk2"/>
              </a:buClr>
              <a:buSzPts val="3200"/>
              <a:buNone/>
              <a:defRPr sz="3200">
                <a:solidFill>
                  <a:schemeClr val="dk2"/>
                </a:solidFill>
              </a:defRPr>
            </a:lvl9pPr>
          </a:lstStyle>
          <a:p/>
        </p:txBody>
      </p:sp>
      <p:sp>
        <p:nvSpPr>
          <p:cNvPr id="74" name="Google Shape;74;p6"/>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showMasterSp="0" type="tx">
  <p:cSld name="TITLE_AND_BODY">
    <p:spTree>
      <p:nvGrpSpPr>
        <p:cNvPr id="75" name="Shape 75"/>
        <p:cNvGrpSpPr/>
        <p:nvPr/>
      </p:nvGrpSpPr>
      <p:grpSpPr>
        <a:xfrm>
          <a:off x="0" y="0"/>
          <a:ext cx="0" cy="0"/>
          <a:chOff x="0" y="0"/>
          <a:chExt cx="0" cy="0"/>
        </a:xfrm>
      </p:grpSpPr>
      <p:sp>
        <p:nvSpPr>
          <p:cNvPr id="76" name="Google Shape;76;p7"/>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 name="Google Shape;77;p7"/>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 name="Google Shape;78;p7"/>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 name="Google Shape;79;p7"/>
          <p:cNvSpPr txBox="1"/>
          <p:nvPr>
            <p:ph type="title"/>
          </p:nvPr>
        </p:nvSpPr>
        <p:spPr>
          <a:xfrm>
            <a:off x="819150" y="845600"/>
            <a:ext cx="7505700" cy="954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80" name="Google Shape;80;p7"/>
          <p:cNvSpPr txBox="1"/>
          <p:nvPr>
            <p:ph idx="1" type="body"/>
          </p:nvPr>
        </p:nvSpPr>
        <p:spPr>
          <a:xfrm>
            <a:off x="819150" y="1990725"/>
            <a:ext cx="7505700" cy="24480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81" name="Google Shape;81;p7"/>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showMasterSp="0" type="twoColTx">
  <p:cSld name="TITLE_AND_TWO_COLUMNS">
    <p:spTree>
      <p:nvGrpSpPr>
        <p:cNvPr id="82" name="Shape 82"/>
        <p:cNvGrpSpPr/>
        <p:nvPr/>
      </p:nvGrpSpPr>
      <p:grpSpPr>
        <a:xfrm>
          <a:off x="0" y="0"/>
          <a:ext cx="0" cy="0"/>
          <a:chOff x="0" y="0"/>
          <a:chExt cx="0" cy="0"/>
        </a:xfrm>
      </p:grpSpPr>
      <p:sp>
        <p:nvSpPr>
          <p:cNvPr id="83" name="Google Shape;83;p8"/>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 name="Google Shape;84;p8"/>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 name="Google Shape;85;p8"/>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 name="Google Shape;86;p8"/>
          <p:cNvSpPr txBox="1"/>
          <p:nvPr>
            <p:ph type="title"/>
          </p:nvPr>
        </p:nvSpPr>
        <p:spPr>
          <a:xfrm>
            <a:off x="819150" y="845600"/>
            <a:ext cx="7505700" cy="954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87" name="Google Shape;87;p8"/>
          <p:cNvSpPr txBox="1"/>
          <p:nvPr>
            <p:ph idx="1" type="body"/>
          </p:nvPr>
        </p:nvSpPr>
        <p:spPr>
          <a:xfrm>
            <a:off x="819150" y="1990725"/>
            <a:ext cx="3686100" cy="24480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88" name="Google Shape;88;p8"/>
          <p:cNvSpPr txBox="1"/>
          <p:nvPr>
            <p:ph idx="2" type="body"/>
          </p:nvPr>
        </p:nvSpPr>
        <p:spPr>
          <a:xfrm>
            <a:off x="4638675" y="1990725"/>
            <a:ext cx="3686100" cy="24480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89" name="Google Shape;89;p8"/>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showMasterSp="0">
  <p:cSld name="ONE_COLUMN_TEXT">
    <p:spTree>
      <p:nvGrpSpPr>
        <p:cNvPr id="90" name="Shape 90"/>
        <p:cNvGrpSpPr/>
        <p:nvPr/>
      </p:nvGrpSpPr>
      <p:grpSpPr>
        <a:xfrm>
          <a:off x="0" y="0"/>
          <a:ext cx="0" cy="0"/>
          <a:chOff x="0" y="0"/>
          <a:chExt cx="0" cy="0"/>
        </a:xfrm>
      </p:grpSpPr>
      <p:sp>
        <p:nvSpPr>
          <p:cNvPr id="91" name="Google Shape;91;p9"/>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 name="Google Shape;92;p9"/>
          <p:cNvSpPr/>
          <p:nvPr/>
        </p:nvSpPr>
        <p:spPr>
          <a:xfrm>
            <a:off x="31" y="2824500"/>
            <a:ext cx="7370400" cy="2319000"/>
          </a:xfrm>
          <a:prstGeom prst="rtTriangl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 name="Google Shape;93;p9"/>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 name="Google Shape;94;p9"/>
          <p:cNvSpPr txBox="1"/>
          <p:nvPr>
            <p:ph type="title"/>
          </p:nvPr>
        </p:nvSpPr>
        <p:spPr>
          <a:xfrm>
            <a:off x="819150" y="845600"/>
            <a:ext cx="3709200" cy="1383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95" name="Google Shape;95;p9"/>
          <p:cNvSpPr txBox="1"/>
          <p:nvPr>
            <p:ph idx="1" type="body"/>
          </p:nvPr>
        </p:nvSpPr>
        <p:spPr>
          <a:xfrm>
            <a:off x="830700" y="2319050"/>
            <a:ext cx="3709200" cy="21198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96" name="Google Shape;96;p9"/>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showMasterSp="0">
  <p:cSld name="SECTION_TITLE_AND_DESCRIPTION">
    <p:spTree>
      <p:nvGrpSpPr>
        <p:cNvPr id="97" name="Shape 97"/>
        <p:cNvGrpSpPr/>
        <p:nvPr/>
      </p:nvGrpSpPr>
      <p:grpSpPr>
        <a:xfrm>
          <a:off x="0" y="0"/>
          <a:ext cx="0" cy="0"/>
          <a:chOff x="0" y="0"/>
          <a:chExt cx="0" cy="0"/>
        </a:xfrm>
      </p:grpSpPr>
      <p:sp>
        <p:nvSpPr>
          <p:cNvPr id="98" name="Google Shape;98;p10"/>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 name="Google Shape;99;p10"/>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 name="Google Shape;100;p10"/>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 name="Google Shape;101;p10"/>
          <p:cNvSpPr txBox="1"/>
          <p:nvPr>
            <p:ph type="title"/>
          </p:nvPr>
        </p:nvSpPr>
        <p:spPr>
          <a:xfrm>
            <a:off x="819150" y="845600"/>
            <a:ext cx="6424200" cy="705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102" name="Google Shape;102;p10"/>
          <p:cNvSpPr txBox="1"/>
          <p:nvPr>
            <p:ph idx="1" type="subTitle"/>
          </p:nvPr>
        </p:nvSpPr>
        <p:spPr>
          <a:xfrm>
            <a:off x="819150" y="1550700"/>
            <a:ext cx="5859900" cy="393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1600"/>
              <a:buNone/>
              <a:defRPr sz="1600">
                <a:solidFill>
                  <a:schemeClr val="lt1"/>
                </a:solidFill>
              </a:defRPr>
            </a:lvl1pPr>
            <a:lvl2pPr lvl="1" algn="l">
              <a:lnSpc>
                <a:spcPct val="100000"/>
              </a:lnSpc>
              <a:spcBef>
                <a:spcPts val="0"/>
              </a:spcBef>
              <a:spcAft>
                <a:spcPts val="0"/>
              </a:spcAft>
              <a:buClr>
                <a:schemeClr val="lt1"/>
              </a:buClr>
              <a:buSzPts val="1600"/>
              <a:buNone/>
              <a:defRPr sz="1600">
                <a:solidFill>
                  <a:schemeClr val="lt1"/>
                </a:solidFill>
              </a:defRPr>
            </a:lvl2pPr>
            <a:lvl3pPr lvl="2" algn="l">
              <a:lnSpc>
                <a:spcPct val="100000"/>
              </a:lnSpc>
              <a:spcBef>
                <a:spcPts val="0"/>
              </a:spcBef>
              <a:spcAft>
                <a:spcPts val="0"/>
              </a:spcAft>
              <a:buClr>
                <a:schemeClr val="lt1"/>
              </a:buClr>
              <a:buSzPts val="1600"/>
              <a:buNone/>
              <a:defRPr sz="1600">
                <a:solidFill>
                  <a:schemeClr val="lt1"/>
                </a:solidFill>
              </a:defRPr>
            </a:lvl3pPr>
            <a:lvl4pPr lvl="3" algn="l">
              <a:lnSpc>
                <a:spcPct val="100000"/>
              </a:lnSpc>
              <a:spcBef>
                <a:spcPts val="0"/>
              </a:spcBef>
              <a:spcAft>
                <a:spcPts val="0"/>
              </a:spcAft>
              <a:buClr>
                <a:schemeClr val="lt1"/>
              </a:buClr>
              <a:buSzPts val="1600"/>
              <a:buNone/>
              <a:defRPr sz="1600">
                <a:solidFill>
                  <a:schemeClr val="lt1"/>
                </a:solidFill>
              </a:defRPr>
            </a:lvl4pPr>
            <a:lvl5pPr lvl="4" algn="l">
              <a:lnSpc>
                <a:spcPct val="100000"/>
              </a:lnSpc>
              <a:spcBef>
                <a:spcPts val="0"/>
              </a:spcBef>
              <a:spcAft>
                <a:spcPts val="0"/>
              </a:spcAft>
              <a:buClr>
                <a:schemeClr val="lt1"/>
              </a:buClr>
              <a:buSzPts val="1600"/>
              <a:buNone/>
              <a:defRPr sz="1600">
                <a:solidFill>
                  <a:schemeClr val="lt1"/>
                </a:solidFill>
              </a:defRPr>
            </a:lvl5pPr>
            <a:lvl6pPr lvl="5" algn="l">
              <a:lnSpc>
                <a:spcPct val="100000"/>
              </a:lnSpc>
              <a:spcBef>
                <a:spcPts val="0"/>
              </a:spcBef>
              <a:spcAft>
                <a:spcPts val="0"/>
              </a:spcAft>
              <a:buClr>
                <a:schemeClr val="lt1"/>
              </a:buClr>
              <a:buSzPts val="1600"/>
              <a:buNone/>
              <a:defRPr sz="1600">
                <a:solidFill>
                  <a:schemeClr val="lt1"/>
                </a:solidFill>
              </a:defRPr>
            </a:lvl6pPr>
            <a:lvl7pPr lvl="6" algn="l">
              <a:lnSpc>
                <a:spcPct val="100000"/>
              </a:lnSpc>
              <a:spcBef>
                <a:spcPts val="0"/>
              </a:spcBef>
              <a:spcAft>
                <a:spcPts val="0"/>
              </a:spcAft>
              <a:buClr>
                <a:schemeClr val="lt1"/>
              </a:buClr>
              <a:buSzPts val="1600"/>
              <a:buNone/>
              <a:defRPr sz="1600">
                <a:solidFill>
                  <a:schemeClr val="lt1"/>
                </a:solidFill>
              </a:defRPr>
            </a:lvl7pPr>
            <a:lvl8pPr lvl="7" algn="l">
              <a:lnSpc>
                <a:spcPct val="100000"/>
              </a:lnSpc>
              <a:spcBef>
                <a:spcPts val="0"/>
              </a:spcBef>
              <a:spcAft>
                <a:spcPts val="0"/>
              </a:spcAft>
              <a:buClr>
                <a:schemeClr val="lt1"/>
              </a:buClr>
              <a:buSzPts val="1600"/>
              <a:buNone/>
              <a:defRPr sz="1600">
                <a:solidFill>
                  <a:schemeClr val="lt1"/>
                </a:solidFill>
              </a:defRPr>
            </a:lvl8pPr>
            <a:lvl9pPr lvl="8" algn="l">
              <a:lnSpc>
                <a:spcPct val="100000"/>
              </a:lnSpc>
              <a:spcBef>
                <a:spcPts val="0"/>
              </a:spcBef>
              <a:spcAft>
                <a:spcPts val="0"/>
              </a:spcAft>
              <a:buClr>
                <a:schemeClr val="lt1"/>
              </a:buClr>
              <a:buSzPts val="1600"/>
              <a:buNone/>
              <a:defRPr sz="1600">
                <a:solidFill>
                  <a:schemeClr val="lt1"/>
                </a:solidFill>
              </a:defRPr>
            </a:lvl9pPr>
          </a:lstStyle>
          <a:p/>
        </p:txBody>
      </p:sp>
      <p:sp>
        <p:nvSpPr>
          <p:cNvPr id="103" name="Google Shape;103;p10"/>
          <p:cNvSpPr txBox="1"/>
          <p:nvPr>
            <p:ph idx="2" type="body"/>
          </p:nvPr>
        </p:nvSpPr>
        <p:spPr>
          <a:xfrm>
            <a:off x="819150" y="2467050"/>
            <a:ext cx="5859900" cy="20955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104" name="Google Shape;104;p10"/>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1.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theme" Target="../theme/theme1.xml"/><Relationship Id="rId14" Type="http://schemas.openxmlformats.org/officeDocument/2006/relationships/slideLayout" Target="../slideLayouts/slideLayout1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hift">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lt1"/>
              </a:buClr>
              <a:buSzPts val="2800"/>
              <a:buFont typeface="Nunito"/>
              <a:buNone/>
              <a:defRPr b="0" i="0" sz="2800" u="none" cap="none" strike="noStrike">
                <a:solidFill>
                  <a:schemeClr val="lt1"/>
                </a:solidFill>
                <a:latin typeface="Nunito"/>
                <a:ea typeface="Nunito"/>
                <a:cs typeface="Nunito"/>
                <a:sym typeface="Nunito"/>
              </a:defRPr>
            </a:lvl1pPr>
            <a:lvl2pPr lvl="1" marR="0" rtl="0" algn="l">
              <a:lnSpc>
                <a:spcPct val="100000"/>
              </a:lnSpc>
              <a:spcBef>
                <a:spcPts val="0"/>
              </a:spcBef>
              <a:spcAft>
                <a:spcPts val="0"/>
              </a:spcAft>
              <a:buClr>
                <a:schemeClr val="lt1"/>
              </a:buClr>
              <a:buSzPts val="2800"/>
              <a:buFont typeface="Nunito"/>
              <a:buNone/>
              <a:defRPr b="0" i="0" sz="2800" u="none" cap="none" strike="noStrike">
                <a:solidFill>
                  <a:schemeClr val="lt1"/>
                </a:solidFill>
                <a:latin typeface="Nunito"/>
                <a:ea typeface="Nunito"/>
                <a:cs typeface="Nunito"/>
                <a:sym typeface="Nunito"/>
              </a:defRPr>
            </a:lvl2pPr>
            <a:lvl3pPr lvl="2" marR="0" rtl="0" algn="l">
              <a:lnSpc>
                <a:spcPct val="100000"/>
              </a:lnSpc>
              <a:spcBef>
                <a:spcPts val="0"/>
              </a:spcBef>
              <a:spcAft>
                <a:spcPts val="0"/>
              </a:spcAft>
              <a:buClr>
                <a:schemeClr val="lt1"/>
              </a:buClr>
              <a:buSzPts val="2800"/>
              <a:buFont typeface="Nunito"/>
              <a:buNone/>
              <a:defRPr b="0" i="0" sz="2800" u="none" cap="none" strike="noStrike">
                <a:solidFill>
                  <a:schemeClr val="lt1"/>
                </a:solidFill>
                <a:latin typeface="Nunito"/>
                <a:ea typeface="Nunito"/>
                <a:cs typeface="Nunito"/>
                <a:sym typeface="Nunito"/>
              </a:defRPr>
            </a:lvl3pPr>
            <a:lvl4pPr lvl="3" marR="0" rtl="0" algn="l">
              <a:lnSpc>
                <a:spcPct val="100000"/>
              </a:lnSpc>
              <a:spcBef>
                <a:spcPts val="0"/>
              </a:spcBef>
              <a:spcAft>
                <a:spcPts val="0"/>
              </a:spcAft>
              <a:buClr>
                <a:schemeClr val="lt1"/>
              </a:buClr>
              <a:buSzPts val="2800"/>
              <a:buFont typeface="Nunito"/>
              <a:buNone/>
              <a:defRPr b="0" i="0" sz="2800" u="none" cap="none" strike="noStrike">
                <a:solidFill>
                  <a:schemeClr val="lt1"/>
                </a:solidFill>
                <a:latin typeface="Nunito"/>
                <a:ea typeface="Nunito"/>
                <a:cs typeface="Nunito"/>
                <a:sym typeface="Nunito"/>
              </a:defRPr>
            </a:lvl4pPr>
            <a:lvl5pPr lvl="4" marR="0" rtl="0" algn="l">
              <a:lnSpc>
                <a:spcPct val="100000"/>
              </a:lnSpc>
              <a:spcBef>
                <a:spcPts val="0"/>
              </a:spcBef>
              <a:spcAft>
                <a:spcPts val="0"/>
              </a:spcAft>
              <a:buClr>
                <a:schemeClr val="lt1"/>
              </a:buClr>
              <a:buSzPts val="2800"/>
              <a:buFont typeface="Nunito"/>
              <a:buNone/>
              <a:defRPr b="0" i="0" sz="2800" u="none" cap="none" strike="noStrike">
                <a:solidFill>
                  <a:schemeClr val="lt1"/>
                </a:solidFill>
                <a:latin typeface="Nunito"/>
                <a:ea typeface="Nunito"/>
                <a:cs typeface="Nunito"/>
                <a:sym typeface="Nunito"/>
              </a:defRPr>
            </a:lvl5pPr>
            <a:lvl6pPr lvl="5" marR="0" rtl="0" algn="l">
              <a:lnSpc>
                <a:spcPct val="100000"/>
              </a:lnSpc>
              <a:spcBef>
                <a:spcPts val="0"/>
              </a:spcBef>
              <a:spcAft>
                <a:spcPts val="0"/>
              </a:spcAft>
              <a:buClr>
                <a:schemeClr val="lt1"/>
              </a:buClr>
              <a:buSzPts val="2800"/>
              <a:buFont typeface="Nunito"/>
              <a:buNone/>
              <a:defRPr b="0" i="0" sz="2800" u="none" cap="none" strike="noStrike">
                <a:solidFill>
                  <a:schemeClr val="lt1"/>
                </a:solidFill>
                <a:latin typeface="Nunito"/>
                <a:ea typeface="Nunito"/>
                <a:cs typeface="Nunito"/>
                <a:sym typeface="Nunito"/>
              </a:defRPr>
            </a:lvl6pPr>
            <a:lvl7pPr lvl="6" marR="0" rtl="0" algn="l">
              <a:lnSpc>
                <a:spcPct val="100000"/>
              </a:lnSpc>
              <a:spcBef>
                <a:spcPts val="0"/>
              </a:spcBef>
              <a:spcAft>
                <a:spcPts val="0"/>
              </a:spcAft>
              <a:buClr>
                <a:schemeClr val="lt1"/>
              </a:buClr>
              <a:buSzPts val="2800"/>
              <a:buFont typeface="Nunito"/>
              <a:buNone/>
              <a:defRPr b="0" i="0" sz="2800" u="none" cap="none" strike="noStrike">
                <a:solidFill>
                  <a:schemeClr val="lt1"/>
                </a:solidFill>
                <a:latin typeface="Nunito"/>
                <a:ea typeface="Nunito"/>
                <a:cs typeface="Nunito"/>
                <a:sym typeface="Nunito"/>
              </a:defRPr>
            </a:lvl7pPr>
            <a:lvl8pPr lvl="7" marR="0" rtl="0" algn="l">
              <a:lnSpc>
                <a:spcPct val="100000"/>
              </a:lnSpc>
              <a:spcBef>
                <a:spcPts val="0"/>
              </a:spcBef>
              <a:spcAft>
                <a:spcPts val="0"/>
              </a:spcAft>
              <a:buClr>
                <a:schemeClr val="lt1"/>
              </a:buClr>
              <a:buSzPts val="2800"/>
              <a:buFont typeface="Nunito"/>
              <a:buNone/>
              <a:defRPr b="0" i="0" sz="2800" u="none" cap="none" strike="noStrike">
                <a:solidFill>
                  <a:schemeClr val="lt1"/>
                </a:solidFill>
                <a:latin typeface="Nunito"/>
                <a:ea typeface="Nunito"/>
                <a:cs typeface="Nunito"/>
                <a:sym typeface="Nunito"/>
              </a:defRPr>
            </a:lvl8pPr>
            <a:lvl9pPr lvl="8" marR="0" rtl="0" algn="l">
              <a:lnSpc>
                <a:spcPct val="100000"/>
              </a:lnSpc>
              <a:spcBef>
                <a:spcPts val="0"/>
              </a:spcBef>
              <a:spcAft>
                <a:spcPts val="0"/>
              </a:spcAft>
              <a:buClr>
                <a:schemeClr val="lt1"/>
              </a:buClr>
              <a:buSzPts val="2800"/>
              <a:buFont typeface="Nunito"/>
              <a:buNone/>
              <a:defRPr b="0" i="0" sz="2800" u="none" cap="none" strike="noStrike">
                <a:solidFill>
                  <a:schemeClr val="lt1"/>
                </a:solidFill>
                <a:latin typeface="Nunito"/>
                <a:ea typeface="Nunito"/>
                <a:cs typeface="Nunito"/>
                <a:sym typeface="Nunito"/>
              </a:defRPr>
            </a:lvl9pPr>
          </a:lstStyle>
          <a:p/>
        </p:txBody>
      </p:sp>
      <p:sp>
        <p:nvSpPr>
          <p:cNvPr id="7" name="Google Shape;7;p1"/>
          <p:cNvSpPr txBox="1"/>
          <p:nvPr>
            <p:ph idx="1" type="body"/>
          </p:nvPr>
        </p:nvSpPr>
        <p:spPr>
          <a:xfrm>
            <a:off x="311700" y="1152475"/>
            <a:ext cx="8520600" cy="3391200"/>
          </a:xfrm>
          <a:prstGeom prst="rect">
            <a:avLst/>
          </a:prstGeom>
          <a:noFill/>
          <a:ln>
            <a:noFill/>
          </a:ln>
        </p:spPr>
        <p:txBody>
          <a:bodyPr anchorCtr="0" anchor="t" bIns="91425" lIns="91425" spcFirstLastPara="1" rIns="91425" wrap="square" tIns="91425">
            <a:noAutofit/>
          </a:bodyPr>
          <a:lstStyle>
            <a:lvl1pPr indent="-311150" lvl="0" marL="457200" marR="0" rtl="0" algn="l">
              <a:lnSpc>
                <a:spcPct val="115000"/>
              </a:lnSpc>
              <a:spcBef>
                <a:spcPts val="0"/>
              </a:spcBef>
              <a:spcAft>
                <a:spcPts val="0"/>
              </a:spcAft>
              <a:buClr>
                <a:schemeClr val="dk2"/>
              </a:buClr>
              <a:buSzPts val="1300"/>
              <a:buFont typeface="Calibri"/>
              <a:buChar char="●"/>
              <a:defRPr b="0" i="0" sz="1300" u="none" cap="none" strike="noStrike">
                <a:solidFill>
                  <a:schemeClr val="dk2"/>
                </a:solidFill>
                <a:latin typeface="Calibri"/>
                <a:ea typeface="Calibri"/>
                <a:cs typeface="Calibri"/>
                <a:sym typeface="Calibri"/>
              </a:defRPr>
            </a:lvl1pPr>
            <a:lvl2pPr indent="-298450" lvl="1" marL="914400" marR="0" rtl="0" algn="l">
              <a:lnSpc>
                <a:spcPct val="115000"/>
              </a:lnSpc>
              <a:spcBef>
                <a:spcPts val="1600"/>
              </a:spcBef>
              <a:spcAft>
                <a:spcPts val="0"/>
              </a:spcAft>
              <a:buClr>
                <a:schemeClr val="dk2"/>
              </a:buClr>
              <a:buSzPts val="1100"/>
              <a:buFont typeface="Calibri"/>
              <a:buChar char="○"/>
              <a:defRPr b="0" i="0" sz="1100" u="none" cap="none" strike="noStrike">
                <a:solidFill>
                  <a:schemeClr val="dk2"/>
                </a:solidFill>
                <a:latin typeface="Calibri"/>
                <a:ea typeface="Calibri"/>
                <a:cs typeface="Calibri"/>
                <a:sym typeface="Calibri"/>
              </a:defRPr>
            </a:lvl2pPr>
            <a:lvl3pPr indent="-298450" lvl="2" marL="1371600" marR="0" rtl="0" algn="l">
              <a:lnSpc>
                <a:spcPct val="115000"/>
              </a:lnSpc>
              <a:spcBef>
                <a:spcPts val="1600"/>
              </a:spcBef>
              <a:spcAft>
                <a:spcPts val="0"/>
              </a:spcAft>
              <a:buClr>
                <a:schemeClr val="dk2"/>
              </a:buClr>
              <a:buSzPts val="1100"/>
              <a:buFont typeface="Calibri"/>
              <a:buChar char="■"/>
              <a:defRPr b="0" i="0" sz="1100" u="none" cap="none" strike="noStrike">
                <a:solidFill>
                  <a:schemeClr val="dk2"/>
                </a:solidFill>
                <a:latin typeface="Calibri"/>
                <a:ea typeface="Calibri"/>
                <a:cs typeface="Calibri"/>
                <a:sym typeface="Calibri"/>
              </a:defRPr>
            </a:lvl3pPr>
            <a:lvl4pPr indent="-298450" lvl="3" marL="1828800" marR="0" rtl="0" algn="l">
              <a:lnSpc>
                <a:spcPct val="115000"/>
              </a:lnSpc>
              <a:spcBef>
                <a:spcPts val="1600"/>
              </a:spcBef>
              <a:spcAft>
                <a:spcPts val="0"/>
              </a:spcAft>
              <a:buClr>
                <a:schemeClr val="dk2"/>
              </a:buClr>
              <a:buSzPts val="1100"/>
              <a:buFont typeface="Calibri"/>
              <a:buChar char="●"/>
              <a:defRPr b="0" i="0" sz="1100" u="none" cap="none" strike="noStrike">
                <a:solidFill>
                  <a:schemeClr val="dk2"/>
                </a:solidFill>
                <a:latin typeface="Calibri"/>
                <a:ea typeface="Calibri"/>
                <a:cs typeface="Calibri"/>
                <a:sym typeface="Calibri"/>
              </a:defRPr>
            </a:lvl4pPr>
            <a:lvl5pPr indent="-298450" lvl="4" marL="2286000" marR="0" rtl="0" algn="l">
              <a:lnSpc>
                <a:spcPct val="115000"/>
              </a:lnSpc>
              <a:spcBef>
                <a:spcPts val="1600"/>
              </a:spcBef>
              <a:spcAft>
                <a:spcPts val="0"/>
              </a:spcAft>
              <a:buClr>
                <a:schemeClr val="dk2"/>
              </a:buClr>
              <a:buSzPts val="1100"/>
              <a:buFont typeface="Calibri"/>
              <a:buChar char="○"/>
              <a:defRPr b="0" i="0" sz="1100" u="none" cap="none" strike="noStrike">
                <a:solidFill>
                  <a:schemeClr val="dk2"/>
                </a:solidFill>
                <a:latin typeface="Calibri"/>
                <a:ea typeface="Calibri"/>
                <a:cs typeface="Calibri"/>
                <a:sym typeface="Calibri"/>
              </a:defRPr>
            </a:lvl5pPr>
            <a:lvl6pPr indent="-298450" lvl="5" marL="2743200" marR="0" rtl="0" algn="l">
              <a:lnSpc>
                <a:spcPct val="115000"/>
              </a:lnSpc>
              <a:spcBef>
                <a:spcPts val="1600"/>
              </a:spcBef>
              <a:spcAft>
                <a:spcPts val="0"/>
              </a:spcAft>
              <a:buClr>
                <a:schemeClr val="dk2"/>
              </a:buClr>
              <a:buSzPts val="1100"/>
              <a:buFont typeface="Calibri"/>
              <a:buChar char="■"/>
              <a:defRPr b="0" i="0" sz="1100" u="none" cap="none" strike="noStrike">
                <a:solidFill>
                  <a:schemeClr val="dk2"/>
                </a:solidFill>
                <a:latin typeface="Calibri"/>
                <a:ea typeface="Calibri"/>
                <a:cs typeface="Calibri"/>
                <a:sym typeface="Calibri"/>
              </a:defRPr>
            </a:lvl6pPr>
            <a:lvl7pPr indent="-298450" lvl="6" marL="3200400" marR="0" rtl="0" algn="l">
              <a:lnSpc>
                <a:spcPct val="115000"/>
              </a:lnSpc>
              <a:spcBef>
                <a:spcPts val="1600"/>
              </a:spcBef>
              <a:spcAft>
                <a:spcPts val="0"/>
              </a:spcAft>
              <a:buClr>
                <a:schemeClr val="dk2"/>
              </a:buClr>
              <a:buSzPts val="1100"/>
              <a:buFont typeface="Calibri"/>
              <a:buChar char="●"/>
              <a:defRPr b="0" i="0" sz="1100" u="none" cap="none" strike="noStrike">
                <a:solidFill>
                  <a:schemeClr val="dk2"/>
                </a:solidFill>
                <a:latin typeface="Calibri"/>
                <a:ea typeface="Calibri"/>
                <a:cs typeface="Calibri"/>
                <a:sym typeface="Calibri"/>
              </a:defRPr>
            </a:lvl7pPr>
            <a:lvl8pPr indent="-298450" lvl="7" marL="3657600" marR="0" rtl="0" algn="l">
              <a:lnSpc>
                <a:spcPct val="115000"/>
              </a:lnSpc>
              <a:spcBef>
                <a:spcPts val="1600"/>
              </a:spcBef>
              <a:spcAft>
                <a:spcPts val="0"/>
              </a:spcAft>
              <a:buClr>
                <a:schemeClr val="dk2"/>
              </a:buClr>
              <a:buSzPts val="1100"/>
              <a:buFont typeface="Calibri"/>
              <a:buChar char="○"/>
              <a:defRPr b="0" i="0" sz="1100" u="none" cap="none" strike="noStrike">
                <a:solidFill>
                  <a:schemeClr val="dk2"/>
                </a:solidFill>
                <a:latin typeface="Calibri"/>
                <a:ea typeface="Calibri"/>
                <a:cs typeface="Calibri"/>
                <a:sym typeface="Calibri"/>
              </a:defRPr>
            </a:lvl8pPr>
            <a:lvl9pPr indent="-298450" lvl="8" marL="4114800" marR="0" rtl="0" algn="l">
              <a:lnSpc>
                <a:spcPct val="115000"/>
              </a:lnSpc>
              <a:spcBef>
                <a:spcPts val="1600"/>
              </a:spcBef>
              <a:spcAft>
                <a:spcPts val="1600"/>
              </a:spcAft>
              <a:buClr>
                <a:schemeClr val="dk2"/>
              </a:buClr>
              <a:buSzPts val="1100"/>
              <a:buFont typeface="Calibri"/>
              <a:buChar char="■"/>
              <a:defRPr b="0" i="0" sz="1100" u="none" cap="none" strike="noStrike">
                <a:solidFill>
                  <a:schemeClr val="dk2"/>
                </a:solidFill>
                <a:latin typeface="Calibri"/>
                <a:ea typeface="Calibri"/>
                <a:cs typeface="Calibri"/>
                <a:sym typeface="Calibri"/>
              </a:defRPr>
            </a:lvl9pPr>
          </a:lstStyle>
          <a:p/>
        </p:txBody>
      </p:sp>
      <p:sp>
        <p:nvSpPr>
          <p:cNvPr id="8" name="Google Shape;8;p1"/>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3.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3.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3.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3.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3.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3.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3.jpg"/><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3.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3.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3.jpg"/><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4.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3.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3.jpg"/><Relationship Id="rId4" Type="http://schemas.openxmlformats.org/officeDocument/2006/relationships/image" Target="../media/image1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3.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3.jpg"/><Relationship Id="rId4" Type="http://schemas.openxmlformats.org/officeDocument/2006/relationships/image" Target="../media/image1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3.jpg"/><Relationship Id="rId4" Type="http://schemas.openxmlformats.org/officeDocument/2006/relationships/image" Target="../media/image2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5.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 Id="rId3" Type="http://schemas.openxmlformats.org/officeDocument/2006/relationships/image" Target="../media/image22.jpg"/><Relationship Id="rId4" Type="http://schemas.openxmlformats.org/officeDocument/2006/relationships/image" Target="../media/image28.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17.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17.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17.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4.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21.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23.jpg"/><Relationship Id="rId4" Type="http://schemas.openxmlformats.org/officeDocument/2006/relationships/image" Target="../media/image2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 Id="rId3" Type="http://schemas.openxmlformats.org/officeDocument/2006/relationships/image" Target="../media/image25.jpg"/><Relationship Id="rId4" Type="http://schemas.openxmlformats.org/officeDocument/2006/relationships/image" Target="../media/image30.png"/><Relationship Id="rId5" Type="http://schemas.openxmlformats.org/officeDocument/2006/relationships/image" Target="../media/image2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26.jpg"/><Relationship Id="rId4" Type="http://schemas.openxmlformats.org/officeDocument/2006/relationships/image" Target="../media/image2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38.jpg"/><Relationship Id="rId4" Type="http://schemas.openxmlformats.org/officeDocument/2006/relationships/image" Target="../media/image41.png"/><Relationship Id="rId5" Type="http://schemas.openxmlformats.org/officeDocument/2006/relationships/image" Target="../media/image3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38.jpg"/><Relationship Id="rId4" Type="http://schemas.openxmlformats.org/officeDocument/2006/relationships/image" Target="../media/image36.png"/><Relationship Id="rId5" Type="http://schemas.openxmlformats.org/officeDocument/2006/relationships/image" Target="../media/image3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34.jpg"/><Relationship Id="rId4" Type="http://schemas.openxmlformats.org/officeDocument/2006/relationships/image" Target="../media/image37.png"/><Relationship Id="rId5" Type="http://schemas.openxmlformats.org/officeDocument/2006/relationships/image" Target="../media/image3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35.jpg"/><Relationship Id="rId4" Type="http://schemas.openxmlformats.org/officeDocument/2006/relationships/image" Target="../media/image42.png"/><Relationship Id="rId5" Type="http://schemas.openxmlformats.org/officeDocument/2006/relationships/hyperlink" Target="http://gregorgonzalez.com.ve/blog/wp-content/uploads/git-cheat-sheet-Rebellabs-2048x1448.png"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35.jpg"/><Relationship Id="rId4" Type="http://schemas.openxmlformats.org/officeDocument/2006/relationships/image" Target="../media/image40.png"/><Relationship Id="rId5" Type="http://schemas.openxmlformats.org/officeDocument/2006/relationships/image" Target="../media/image39.png"/><Relationship Id="rId6" Type="http://schemas.openxmlformats.org/officeDocument/2006/relationships/image" Target="../media/image43.png"/><Relationship Id="rId7" Type="http://schemas.openxmlformats.org/officeDocument/2006/relationships/image" Target="../media/image4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35.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5.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46.jpg"/><Relationship Id="rId4" Type="http://schemas.openxmlformats.org/officeDocument/2006/relationships/image" Target="../media/image44.png"/><Relationship Id="rId5" Type="http://schemas.openxmlformats.org/officeDocument/2006/relationships/hyperlink" Target="https://www.questionpro.com/t/ALw8TZlxOJ"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1.xml"/><Relationship Id="rId3" Type="http://schemas.openxmlformats.org/officeDocument/2006/relationships/image" Target="../media/image47.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8.jpg"/><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7.jp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9.jpg"/><Relationship Id="rId4" Type="http://schemas.openxmlformats.org/officeDocument/2006/relationships/image" Target="../media/image13.png"/><Relationship Id="rId5"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10.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3.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143" name="Shape 143"/>
        <p:cNvGrpSpPr/>
        <p:nvPr/>
      </p:nvGrpSpPr>
      <p:grpSpPr>
        <a:xfrm>
          <a:off x="0" y="0"/>
          <a:ext cx="0" cy="0"/>
          <a:chOff x="0" y="0"/>
          <a:chExt cx="0" cy="0"/>
        </a:xfrm>
      </p:grpSpPr>
      <p:sp>
        <p:nvSpPr>
          <p:cNvPr id="144" name="Google Shape;144;p15"/>
          <p:cNvSpPr txBox="1"/>
          <p:nvPr>
            <p:ph idx="4294967295" type="ctrTitle"/>
          </p:nvPr>
        </p:nvSpPr>
        <p:spPr>
          <a:xfrm>
            <a:off x="3818307" y="883350"/>
            <a:ext cx="3793200" cy="2309400"/>
          </a:xfrm>
          <a:prstGeom prst="rect">
            <a:avLst/>
          </a:prstGeom>
          <a:noFill/>
          <a:ln>
            <a:noFill/>
          </a:ln>
        </p:spPr>
        <p:txBody>
          <a:bodyPr anchorCtr="0" anchor="b" bIns="34275" lIns="68575" spcFirstLastPara="1" rIns="68575" wrap="square" tIns="34275">
            <a:noAutofit/>
          </a:bodyPr>
          <a:lstStyle/>
          <a:p>
            <a:pPr indent="0" lvl="0" marL="0" marR="0" rtl="0" algn="r">
              <a:lnSpc>
                <a:spcPct val="85000"/>
              </a:lnSpc>
              <a:spcBef>
                <a:spcPts val="0"/>
              </a:spcBef>
              <a:spcAft>
                <a:spcPts val="0"/>
              </a:spcAft>
              <a:buClr>
                <a:srgbClr val="262626"/>
              </a:buClr>
              <a:buSzPts val="6000"/>
              <a:buFont typeface="Calibri"/>
              <a:buNone/>
            </a:pPr>
            <a:r>
              <a:rPr b="1" i="0" lang="es" sz="3200" u="none" cap="none" strike="noStrike">
                <a:solidFill>
                  <a:srgbClr val="E83464"/>
                </a:solidFill>
                <a:latin typeface="Arial"/>
                <a:ea typeface="Arial"/>
                <a:cs typeface="Arial"/>
                <a:sym typeface="Arial"/>
              </a:rPr>
              <a:t>CICLO III:</a:t>
            </a:r>
            <a:br>
              <a:rPr b="1" i="0" lang="es" sz="3200" u="none" cap="none" strike="noStrike">
                <a:solidFill>
                  <a:srgbClr val="E83464"/>
                </a:solidFill>
                <a:latin typeface="Arial"/>
                <a:ea typeface="Arial"/>
                <a:cs typeface="Arial"/>
                <a:sym typeface="Arial"/>
              </a:rPr>
            </a:br>
            <a:r>
              <a:rPr lang="es" sz="2400">
                <a:solidFill>
                  <a:srgbClr val="3D63AB"/>
                </a:solidFill>
                <a:latin typeface="Arial"/>
                <a:ea typeface="Arial"/>
                <a:cs typeface="Arial"/>
                <a:sym typeface="Arial"/>
              </a:rPr>
              <a:t>Desarrollo de software </a:t>
            </a:r>
            <a:endParaRPr b="1" i="0" sz="2400" u="none" cap="none" strike="noStrike">
              <a:solidFill>
                <a:srgbClr val="3D63AB"/>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223" name="Shape 223"/>
        <p:cNvGrpSpPr/>
        <p:nvPr/>
      </p:nvGrpSpPr>
      <p:grpSpPr>
        <a:xfrm>
          <a:off x="0" y="0"/>
          <a:ext cx="0" cy="0"/>
          <a:chOff x="0" y="0"/>
          <a:chExt cx="0" cy="0"/>
        </a:xfrm>
      </p:grpSpPr>
      <p:sp>
        <p:nvSpPr>
          <p:cNvPr id="224" name="Google Shape;224;p24"/>
          <p:cNvSpPr txBox="1"/>
          <p:nvPr/>
        </p:nvSpPr>
        <p:spPr>
          <a:xfrm>
            <a:off x="849781" y="879439"/>
            <a:ext cx="7017300" cy="8574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None/>
            </a:pPr>
            <a:r>
              <a:rPr b="1" lang="es" sz="3000">
                <a:solidFill>
                  <a:srgbClr val="E73263"/>
                </a:solidFill>
              </a:rPr>
              <a:t>Modelo Cliente/Servidor</a:t>
            </a:r>
            <a:br>
              <a:rPr b="1" lang="es" sz="3000">
                <a:solidFill>
                  <a:srgbClr val="E73263"/>
                </a:solidFill>
              </a:rPr>
            </a:br>
            <a:r>
              <a:rPr b="1" lang="es" sz="3000">
                <a:solidFill>
                  <a:srgbClr val="E83464"/>
                </a:solidFill>
              </a:rPr>
              <a:t>Elementos</a:t>
            </a:r>
            <a:endParaRPr b="1" sz="3000">
              <a:solidFill>
                <a:srgbClr val="E83464"/>
              </a:solidFill>
            </a:endParaRPr>
          </a:p>
        </p:txBody>
      </p:sp>
      <p:sp>
        <p:nvSpPr>
          <p:cNvPr id="225" name="Google Shape;225;p24"/>
          <p:cNvSpPr txBox="1"/>
          <p:nvPr/>
        </p:nvSpPr>
        <p:spPr>
          <a:xfrm>
            <a:off x="849781" y="1965289"/>
            <a:ext cx="7224000" cy="3136500"/>
          </a:xfrm>
          <a:prstGeom prst="rect">
            <a:avLst/>
          </a:prstGeom>
          <a:noFill/>
          <a:ln>
            <a:noFill/>
          </a:ln>
        </p:spPr>
        <p:txBody>
          <a:bodyPr anchorCtr="0" anchor="t" bIns="34275" lIns="0" spcFirstLastPara="1" rIns="0" wrap="square" tIns="34275">
            <a:noAutofit/>
          </a:bodyPr>
          <a:lstStyle/>
          <a:p>
            <a:pPr indent="-285750" lvl="0" marL="444500" rtl="0" algn="just">
              <a:lnSpc>
                <a:spcPct val="115000"/>
              </a:lnSpc>
              <a:spcBef>
                <a:spcPts val="600"/>
              </a:spcBef>
              <a:spcAft>
                <a:spcPts val="0"/>
              </a:spcAft>
              <a:buClr>
                <a:schemeClr val="accent5"/>
              </a:buClr>
              <a:buSzPts val="1100"/>
              <a:buFont typeface="Calibri"/>
              <a:buChar char="●"/>
            </a:pPr>
            <a:r>
              <a:rPr b="1" lang="es">
                <a:solidFill>
                  <a:srgbClr val="375FA9"/>
                </a:solidFill>
              </a:rPr>
              <a:t>Red:</a:t>
            </a:r>
            <a:r>
              <a:rPr lang="es">
                <a:solidFill>
                  <a:srgbClr val="375FA9"/>
                </a:solidFill>
              </a:rPr>
              <a:t> Es un conjunto de elementos (clientes, servidores y base de datos) unidos de forma física o no física por medio de protocolos de transmisión de información establecidos.</a:t>
            </a:r>
            <a:endParaRPr sz="1300">
              <a:solidFill>
                <a:srgbClr val="233A44"/>
              </a:solidFill>
              <a:latin typeface="Calibri"/>
              <a:ea typeface="Calibri"/>
              <a:cs typeface="Calibri"/>
              <a:sym typeface="Calibri"/>
            </a:endParaRPr>
          </a:p>
          <a:p>
            <a:pPr indent="-285750" lvl="0" marL="444500" rtl="0" algn="just">
              <a:lnSpc>
                <a:spcPct val="115000"/>
              </a:lnSpc>
              <a:spcBef>
                <a:spcPts val="600"/>
              </a:spcBef>
              <a:spcAft>
                <a:spcPts val="0"/>
              </a:spcAft>
              <a:buClr>
                <a:schemeClr val="accent5"/>
              </a:buClr>
              <a:buSzPts val="1100"/>
              <a:buFont typeface="Calibri"/>
              <a:buChar char="●"/>
            </a:pPr>
            <a:r>
              <a:rPr b="1" lang="es">
                <a:solidFill>
                  <a:srgbClr val="375FA9"/>
                </a:solidFill>
              </a:rPr>
              <a:t>Cliente:</a:t>
            </a:r>
            <a:r>
              <a:rPr lang="es">
                <a:solidFill>
                  <a:srgbClr val="375FA9"/>
                </a:solidFill>
              </a:rPr>
              <a:t> Hace referencia a un solicitante de servicios, este cliente puede ser un ordenador o una aplicación la cual requiere información procedente de la red para funcionar.</a:t>
            </a:r>
            <a:endParaRPr sz="1300">
              <a:solidFill>
                <a:srgbClr val="233A44"/>
              </a:solidFill>
              <a:latin typeface="Calibri"/>
              <a:ea typeface="Calibri"/>
              <a:cs typeface="Calibri"/>
              <a:sym typeface="Calibri"/>
            </a:endParaRPr>
          </a:p>
          <a:p>
            <a:pPr indent="-285750" lvl="0" marL="444500" rtl="0" algn="just">
              <a:lnSpc>
                <a:spcPct val="115000"/>
              </a:lnSpc>
              <a:spcBef>
                <a:spcPts val="600"/>
              </a:spcBef>
              <a:spcAft>
                <a:spcPts val="0"/>
              </a:spcAft>
              <a:buClr>
                <a:schemeClr val="accent5"/>
              </a:buClr>
              <a:buSzPts val="1100"/>
              <a:buFont typeface="Calibri"/>
              <a:buChar char="●"/>
            </a:pPr>
            <a:r>
              <a:rPr b="1" lang="es">
                <a:solidFill>
                  <a:srgbClr val="375FA9"/>
                </a:solidFill>
              </a:rPr>
              <a:t>Servidor: </a:t>
            </a:r>
            <a:r>
              <a:rPr lang="es">
                <a:solidFill>
                  <a:srgbClr val="375FA9"/>
                </a:solidFill>
              </a:rPr>
              <a:t>Este hace referencia a un proveedor de servicios, este servidor a su vez puede ser un ordenador o una aplicación la cual envía información a los demás elementos de la red.</a:t>
            </a:r>
            <a:endParaRPr>
              <a:solidFill>
                <a:srgbClr val="375FA9"/>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229" name="Shape 229"/>
        <p:cNvGrpSpPr/>
        <p:nvPr/>
      </p:nvGrpSpPr>
      <p:grpSpPr>
        <a:xfrm>
          <a:off x="0" y="0"/>
          <a:ext cx="0" cy="0"/>
          <a:chOff x="0" y="0"/>
          <a:chExt cx="0" cy="0"/>
        </a:xfrm>
      </p:grpSpPr>
      <p:sp>
        <p:nvSpPr>
          <p:cNvPr id="230" name="Google Shape;230;p25"/>
          <p:cNvSpPr txBox="1"/>
          <p:nvPr/>
        </p:nvSpPr>
        <p:spPr>
          <a:xfrm>
            <a:off x="849781" y="865584"/>
            <a:ext cx="7017300" cy="8574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None/>
            </a:pPr>
            <a:r>
              <a:rPr b="1" lang="es" sz="3000">
                <a:solidFill>
                  <a:srgbClr val="E73263"/>
                </a:solidFill>
              </a:rPr>
              <a:t>Modelo Cliente/Servidor</a:t>
            </a:r>
            <a:br>
              <a:rPr b="1" lang="es" sz="3000">
                <a:solidFill>
                  <a:srgbClr val="E73263"/>
                </a:solidFill>
              </a:rPr>
            </a:br>
            <a:r>
              <a:rPr b="1" lang="es" sz="3000">
                <a:solidFill>
                  <a:srgbClr val="E83464"/>
                </a:solidFill>
              </a:rPr>
              <a:t>Elementos</a:t>
            </a:r>
            <a:endParaRPr b="1" sz="3000">
              <a:solidFill>
                <a:srgbClr val="E83464"/>
              </a:solidFill>
            </a:endParaRPr>
          </a:p>
        </p:txBody>
      </p:sp>
      <p:sp>
        <p:nvSpPr>
          <p:cNvPr id="231" name="Google Shape;231;p25"/>
          <p:cNvSpPr txBox="1"/>
          <p:nvPr/>
        </p:nvSpPr>
        <p:spPr>
          <a:xfrm>
            <a:off x="849781" y="1920262"/>
            <a:ext cx="7224000" cy="2450700"/>
          </a:xfrm>
          <a:prstGeom prst="rect">
            <a:avLst/>
          </a:prstGeom>
          <a:noFill/>
          <a:ln>
            <a:noFill/>
          </a:ln>
        </p:spPr>
        <p:txBody>
          <a:bodyPr anchorCtr="0" anchor="t" bIns="34275" lIns="0" spcFirstLastPara="1" rIns="0" wrap="square" tIns="34275">
            <a:noAutofit/>
          </a:bodyPr>
          <a:lstStyle/>
          <a:p>
            <a:pPr indent="-292100" lvl="0" marL="444500" rtl="0" algn="just">
              <a:lnSpc>
                <a:spcPct val="115000"/>
              </a:lnSpc>
              <a:spcBef>
                <a:spcPts val="600"/>
              </a:spcBef>
              <a:spcAft>
                <a:spcPts val="0"/>
              </a:spcAft>
              <a:buClr>
                <a:schemeClr val="accent5"/>
              </a:buClr>
              <a:buSzPts val="1200"/>
              <a:buFont typeface="Calibri"/>
              <a:buChar char="●"/>
            </a:pPr>
            <a:r>
              <a:rPr b="1" lang="es" sz="1500">
                <a:solidFill>
                  <a:srgbClr val="375FA9"/>
                </a:solidFill>
              </a:rPr>
              <a:t>Protocolo: </a:t>
            </a:r>
            <a:r>
              <a:rPr lang="es" sz="1500">
                <a:solidFill>
                  <a:srgbClr val="375FA9"/>
                </a:solidFill>
              </a:rPr>
              <a:t>Conjunto de normas o reglas y pasos establecidos de forma clara y concreta sobre el flujo de información en una red estructurada.</a:t>
            </a:r>
            <a:endParaRPr>
              <a:solidFill>
                <a:srgbClr val="233A44"/>
              </a:solidFill>
              <a:latin typeface="Calibri"/>
              <a:ea typeface="Calibri"/>
              <a:cs typeface="Calibri"/>
              <a:sym typeface="Calibri"/>
            </a:endParaRPr>
          </a:p>
          <a:p>
            <a:pPr indent="-292100" lvl="0" marL="444500" rtl="0" algn="just">
              <a:lnSpc>
                <a:spcPct val="115000"/>
              </a:lnSpc>
              <a:spcBef>
                <a:spcPts val="600"/>
              </a:spcBef>
              <a:spcAft>
                <a:spcPts val="0"/>
              </a:spcAft>
              <a:buClr>
                <a:schemeClr val="accent5"/>
              </a:buClr>
              <a:buSzPts val="1200"/>
              <a:buFont typeface="Calibri"/>
              <a:buChar char="●"/>
            </a:pPr>
            <a:r>
              <a:rPr b="1" lang="es" sz="1500">
                <a:solidFill>
                  <a:srgbClr val="375FA9"/>
                </a:solidFill>
              </a:rPr>
              <a:t>Servicios: </a:t>
            </a:r>
            <a:r>
              <a:rPr lang="es" sz="1500">
                <a:solidFill>
                  <a:srgbClr val="375FA9"/>
                </a:solidFill>
              </a:rPr>
              <a:t>Conjunto de información que busca responder las necesidades de un cliente, donde esta información pueden ser mail, música, mensajes simples entre software, videos, etc.</a:t>
            </a:r>
            <a:endParaRPr>
              <a:solidFill>
                <a:srgbClr val="233A44"/>
              </a:solidFill>
              <a:latin typeface="Calibri"/>
              <a:ea typeface="Calibri"/>
              <a:cs typeface="Calibri"/>
              <a:sym typeface="Calibri"/>
            </a:endParaRPr>
          </a:p>
          <a:p>
            <a:pPr indent="-292100" lvl="0" marL="444500" rtl="0" algn="just">
              <a:lnSpc>
                <a:spcPct val="115000"/>
              </a:lnSpc>
              <a:spcBef>
                <a:spcPts val="600"/>
              </a:spcBef>
              <a:spcAft>
                <a:spcPts val="0"/>
              </a:spcAft>
              <a:buClr>
                <a:schemeClr val="accent5"/>
              </a:buClr>
              <a:buSzPts val="1200"/>
              <a:buFont typeface="Calibri"/>
              <a:buChar char="●"/>
            </a:pPr>
            <a:r>
              <a:rPr b="1" lang="es" sz="1500">
                <a:solidFill>
                  <a:srgbClr val="375FA9"/>
                </a:solidFill>
              </a:rPr>
              <a:t>Almacenamiento </a:t>
            </a:r>
            <a:r>
              <a:rPr b="1" lang="es" sz="1500">
                <a:solidFill>
                  <a:srgbClr val="375FA9"/>
                </a:solidFill>
              </a:rPr>
              <a:t>de datos:</a:t>
            </a:r>
            <a:r>
              <a:rPr lang="es" sz="1500">
                <a:solidFill>
                  <a:srgbClr val="375FA9"/>
                </a:solidFill>
              </a:rPr>
              <a:t> </a:t>
            </a:r>
            <a:r>
              <a:rPr lang="es" sz="1500">
                <a:solidFill>
                  <a:srgbClr val="375FA9"/>
                </a:solidFill>
              </a:rPr>
              <a:t>Son bancos de información estructurada y no estructurada que forman parte de la red.</a:t>
            </a:r>
            <a:endParaRPr>
              <a:solidFill>
                <a:srgbClr val="233A44"/>
              </a:solidFill>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235" name="Shape 235"/>
        <p:cNvGrpSpPr/>
        <p:nvPr/>
      </p:nvGrpSpPr>
      <p:grpSpPr>
        <a:xfrm>
          <a:off x="0" y="0"/>
          <a:ext cx="0" cy="0"/>
          <a:chOff x="0" y="0"/>
          <a:chExt cx="0" cy="0"/>
        </a:xfrm>
      </p:grpSpPr>
      <p:sp>
        <p:nvSpPr>
          <p:cNvPr id="236" name="Google Shape;236;p26"/>
          <p:cNvSpPr txBox="1"/>
          <p:nvPr/>
        </p:nvSpPr>
        <p:spPr>
          <a:xfrm>
            <a:off x="849781" y="853138"/>
            <a:ext cx="7017300" cy="8574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None/>
            </a:pPr>
            <a:r>
              <a:rPr b="1" lang="es" sz="3000">
                <a:solidFill>
                  <a:srgbClr val="E73263"/>
                </a:solidFill>
              </a:rPr>
              <a:t>Modelo Cliente/Servidor</a:t>
            </a:r>
            <a:br>
              <a:rPr b="1" lang="es" sz="3000">
                <a:solidFill>
                  <a:srgbClr val="E73263"/>
                </a:solidFill>
              </a:rPr>
            </a:br>
            <a:r>
              <a:rPr b="1" lang="es" sz="3000">
                <a:solidFill>
                  <a:srgbClr val="E83464"/>
                </a:solidFill>
              </a:rPr>
              <a:t>Tipos de arquitecturas</a:t>
            </a:r>
            <a:endParaRPr b="1" sz="3000">
              <a:solidFill>
                <a:srgbClr val="E83464"/>
              </a:solidFill>
            </a:endParaRPr>
          </a:p>
        </p:txBody>
      </p:sp>
      <p:sp>
        <p:nvSpPr>
          <p:cNvPr id="237" name="Google Shape;237;p26"/>
          <p:cNvSpPr txBox="1"/>
          <p:nvPr/>
        </p:nvSpPr>
        <p:spPr>
          <a:xfrm>
            <a:off x="849781" y="1864846"/>
            <a:ext cx="7224000" cy="3261300"/>
          </a:xfrm>
          <a:prstGeom prst="rect">
            <a:avLst/>
          </a:prstGeom>
          <a:noFill/>
          <a:ln>
            <a:noFill/>
          </a:ln>
        </p:spPr>
        <p:txBody>
          <a:bodyPr anchorCtr="0" anchor="t" bIns="34275" lIns="0" spcFirstLastPara="1" rIns="0" wrap="square" tIns="34275">
            <a:noAutofit/>
          </a:bodyPr>
          <a:lstStyle/>
          <a:p>
            <a:pPr indent="-285750" lvl="0" marL="444500" rtl="0" algn="just">
              <a:lnSpc>
                <a:spcPct val="115000"/>
              </a:lnSpc>
              <a:spcBef>
                <a:spcPts val="600"/>
              </a:spcBef>
              <a:spcAft>
                <a:spcPts val="0"/>
              </a:spcAft>
              <a:buClr>
                <a:schemeClr val="accent5"/>
              </a:buClr>
              <a:buSzPts val="1100"/>
              <a:buFont typeface="Calibri"/>
              <a:buChar char="●"/>
            </a:pPr>
            <a:r>
              <a:rPr b="1" lang="es" sz="1300">
                <a:solidFill>
                  <a:srgbClr val="375FA9"/>
                </a:solidFill>
              </a:rPr>
              <a:t>Arquitectura de dos capas: </a:t>
            </a:r>
            <a:r>
              <a:rPr lang="es" sz="1300">
                <a:solidFill>
                  <a:srgbClr val="375FA9"/>
                </a:solidFill>
              </a:rPr>
              <a:t>En esta arquitectura el cliente solicita recursos y el servidor responde directamente a la solicitud.</a:t>
            </a:r>
            <a:endParaRPr sz="1300">
              <a:solidFill>
                <a:srgbClr val="233A44"/>
              </a:solidFill>
              <a:latin typeface="Calibri"/>
              <a:ea typeface="Calibri"/>
              <a:cs typeface="Calibri"/>
              <a:sym typeface="Calibri"/>
            </a:endParaRPr>
          </a:p>
          <a:p>
            <a:pPr indent="0" lvl="0" marL="158750" rtl="0" algn="just">
              <a:lnSpc>
                <a:spcPct val="115000"/>
              </a:lnSpc>
              <a:spcBef>
                <a:spcPts val="600"/>
              </a:spcBef>
              <a:spcAft>
                <a:spcPts val="0"/>
              </a:spcAft>
              <a:buNone/>
            </a:pPr>
            <a:r>
              <a:t/>
            </a:r>
            <a:endParaRPr b="1" sz="100">
              <a:solidFill>
                <a:srgbClr val="375FA9"/>
              </a:solidFill>
            </a:endParaRPr>
          </a:p>
          <a:p>
            <a:pPr indent="-285750" lvl="0" marL="444500" rtl="0" algn="just">
              <a:lnSpc>
                <a:spcPct val="115000"/>
              </a:lnSpc>
              <a:spcBef>
                <a:spcPts val="600"/>
              </a:spcBef>
              <a:spcAft>
                <a:spcPts val="0"/>
              </a:spcAft>
              <a:buClr>
                <a:schemeClr val="accent5"/>
              </a:buClr>
              <a:buSzPts val="1100"/>
              <a:buFont typeface="Calibri"/>
              <a:buChar char="●"/>
            </a:pPr>
            <a:r>
              <a:rPr b="1" lang="es" sz="1300">
                <a:solidFill>
                  <a:srgbClr val="375FA9"/>
                </a:solidFill>
              </a:rPr>
              <a:t>Arquitectura de tres capas: </a:t>
            </a:r>
            <a:r>
              <a:rPr lang="es" sz="1300">
                <a:solidFill>
                  <a:srgbClr val="375FA9"/>
                </a:solidFill>
              </a:rPr>
              <a:t>En la arquitectura de tres capas existe un nivel intermediario, eso significa que la arquitectura generalmente está compartida por un cliente que es el que solicita los recursos provisto con una interfaz de usuario o mediante un navegador web.</a:t>
            </a:r>
            <a:endParaRPr sz="1300">
              <a:solidFill>
                <a:srgbClr val="233A44"/>
              </a:solidFill>
              <a:latin typeface="Calibri"/>
              <a:ea typeface="Calibri"/>
              <a:cs typeface="Calibri"/>
              <a:sym typeface="Calibri"/>
            </a:endParaRPr>
          </a:p>
          <a:p>
            <a:pPr indent="0" lvl="0" marL="158750" rtl="0" algn="just">
              <a:lnSpc>
                <a:spcPct val="115000"/>
              </a:lnSpc>
              <a:spcBef>
                <a:spcPts val="600"/>
              </a:spcBef>
              <a:spcAft>
                <a:spcPts val="0"/>
              </a:spcAft>
              <a:buNone/>
            </a:pPr>
            <a:r>
              <a:t/>
            </a:r>
            <a:endParaRPr b="1" sz="100">
              <a:solidFill>
                <a:srgbClr val="375FA9"/>
              </a:solidFill>
            </a:endParaRPr>
          </a:p>
          <a:p>
            <a:pPr indent="-285750" lvl="0" marL="444500" rtl="0" algn="just">
              <a:lnSpc>
                <a:spcPct val="115000"/>
              </a:lnSpc>
              <a:spcBef>
                <a:spcPts val="600"/>
              </a:spcBef>
              <a:spcAft>
                <a:spcPts val="0"/>
              </a:spcAft>
              <a:buClr>
                <a:schemeClr val="accent5"/>
              </a:buClr>
              <a:buSzPts val="1100"/>
              <a:buFont typeface="Calibri"/>
              <a:buChar char="●"/>
            </a:pPr>
            <a:r>
              <a:rPr b="1" lang="es" sz="1300">
                <a:solidFill>
                  <a:srgbClr val="375FA9"/>
                </a:solidFill>
              </a:rPr>
              <a:t>Arquitectura N capas: </a:t>
            </a:r>
            <a:r>
              <a:rPr lang="es" sz="1300">
                <a:solidFill>
                  <a:srgbClr val="375FA9"/>
                </a:solidFill>
              </a:rPr>
              <a:t>En este caso de la arquitectura de N capas, el modelo cliente servidor requiere la ayuda de otros servidores para poder ejecutar sus propias tareas.</a:t>
            </a:r>
            <a:endParaRPr sz="1300">
              <a:solidFill>
                <a:srgbClr val="233A44"/>
              </a:solidFill>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241" name="Shape 241"/>
        <p:cNvGrpSpPr/>
        <p:nvPr/>
      </p:nvGrpSpPr>
      <p:grpSpPr>
        <a:xfrm>
          <a:off x="0" y="0"/>
          <a:ext cx="0" cy="0"/>
          <a:chOff x="0" y="0"/>
          <a:chExt cx="0" cy="0"/>
        </a:xfrm>
      </p:grpSpPr>
      <p:sp>
        <p:nvSpPr>
          <p:cNvPr id="242" name="Google Shape;242;p27"/>
          <p:cNvSpPr txBox="1"/>
          <p:nvPr/>
        </p:nvSpPr>
        <p:spPr>
          <a:xfrm>
            <a:off x="849781" y="869049"/>
            <a:ext cx="7017300" cy="8574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None/>
            </a:pPr>
            <a:r>
              <a:rPr b="1" lang="es" sz="3000">
                <a:solidFill>
                  <a:srgbClr val="E73263"/>
                </a:solidFill>
              </a:rPr>
              <a:t>Modelo Cliente/Servidor</a:t>
            </a:r>
            <a:br>
              <a:rPr b="1" lang="es" sz="3000">
                <a:solidFill>
                  <a:srgbClr val="E73263"/>
                </a:solidFill>
              </a:rPr>
            </a:br>
            <a:r>
              <a:rPr b="1" lang="es" sz="3000">
                <a:solidFill>
                  <a:srgbClr val="E83464"/>
                </a:solidFill>
              </a:rPr>
              <a:t>Ventajas</a:t>
            </a:r>
            <a:endParaRPr b="1" sz="3000">
              <a:solidFill>
                <a:srgbClr val="E83464"/>
              </a:solidFill>
            </a:endParaRPr>
          </a:p>
        </p:txBody>
      </p:sp>
      <p:sp>
        <p:nvSpPr>
          <p:cNvPr id="243" name="Google Shape;243;p27"/>
          <p:cNvSpPr txBox="1"/>
          <p:nvPr/>
        </p:nvSpPr>
        <p:spPr>
          <a:xfrm>
            <a:off x="849781" y="1726299"/>
            <a:ext cx="7224000" cy="2897700"/>
          </a:xfrm>
          <a:prstGeom prst="rect">
            <a:avLst/>
          </a:prstGeom>
          <a:noFill/>
          <a:ln>
            <a:noFill/>
          </a:ln>
        </p:spPr>
        <p:txBody>
          <a:bodyPr anchorCtr="0" anchor="t" bIns="34275" lIns="0" spcFirstLastPara="1" rIns="0" wrap="square" tIns="34275">
            <a:noAutofit/>
          </a:bodyPr>
          <a:lstStyle/>
          <a:p>
            <a:pPr indent="-177800" lvl="0" marL="330200" rtl="0" algn="just">
              <a:lnSpc>
                <a:spcPct val="115000"/>
              </a:lnSpc>
              <a:spcBef>
                <a:spcPts val="600"/>
              </a:spcBef>
              <a:spcAft>
                <a:spcPts val="0"/>
              </a:spcAft>
              <a:buClr>
                <a:schemeClr val="accent5"/>
              </a:buClr>
              <a:buSzPts val="1200"/>
              <a:buFont typeface="Calibri"/>
              <a:buChar char="●"/>
            </a:pPr>
            <a:r>
              <a:rPr lang="es" sz="1300">
                <a:solidFill>
                  <a:srgbClr val="375FA9"/>
                </a:solidFill>
              </a:rPr>
              <a:t>Facilita la integración entre diferentes sistemas y comparte información permitiendo que los dispositivos de la red puedan ser utilizados mediante una interfaz más amigable para el usuario. </a:t>
            </a:r>
            <a:endParaRPr sz="1300">
              <a:solidFill>
                <a:srgbClr val="375FA9"/>
              </a:solidFill>
            </a:endParaRPr>
          </a:p>
          <a:p>
            <a:pPr indent="-177800" lvl="0" marL="330200" rtl="0" algn="just">
              <a:lnSpc>
                <a:spcPct val="115000"/>
              </a:lnSpc>
              <a:spcBef>
                <a:spcPts val="600"/>
              </a:spcBef>
              <a:spcAft>
                <a:spcPts val="0"/>
              </a:spcAft>
              <a:buClr>
                <a:schemeClr val="accent5"/>
              </a:buClr>
              <a:buSzPts val="1200"/>
              <a:buFont typeface="Calibri"/>
              <a:buChar char="●"/>
            </a:pPr>
            <a:r>
              <a:rPr lang="es" sz="1300">
                <a:solidFill>
                  <a:srgbClr val="375FA9"/>
                </a:solidFill>
              </a:rPr>
              <a:t>Gracias al uso de la interfaz de gráficas interactivas, las aplicaciones realizadas bajo este esquema tienen una mayor interacción con el usuario.</a:t>
            </a:r>
            <a:endParaRPr>
              <a:solidFill>
                <a:srgbClr val="233A44"/>
              </a:solidFill>
              <a:latin typeface="Calibri"/>
              <a:ea typeface="Calibri"/>
              <a:cs typeface="Calibri"/>
              <a:sym typeface="Calibri"/>
            </a:endParaRPr>
          </a:p>
          <a:p>
            <a:pPr indent="-177800" lvl="0" marL="330200" rtl="0" algn="just">
              <a:lnSpc>
                <a:spcPct val="115000"/>
              </a:lnSpc>
              <a:spcBef>
                <a:spcPts val="600"/>
              </a:spcBef>
              <a:spcAft>
                <a:spcPts val="0"/>
              </a:spcAft>
              <a:buClr>
                <a:schemeClr val="accent5"/>
              </a:buClr>
              <a:buSzPts val="1200"/>
              <a:buFont typeface="Calibri"/>
              <a:buChar char="●"/>
            </a:pPr>
            <a:r>
              <a:rPr lang="es" sz="1300">
                <a:solidFill>
                  <a:srgbClr val="375FA9"/>
                </a:solidFill>
              </a:rPr>
              <a:t>La estructura modular facilita la integración de nuevas tecnologías y el crecimiento de la infraestructura computacional favoreciendo así la estabilidad de las soluciones.</a:t>
            </a:r>
            <a:endParaRPr>
              <a:solidFill>
                <a:srgbClr val="233A44"/>
              </a:solidFill>
              <a:latin typeface="Calibri"/>
              <a:ea typeface="Calibri"/>
              <a:cs typeface="Calibri"/>
              <a:sym typeface="Calibri"/>
            </a:endParaRPr>
          </a:p>
          <a:p>
            <a:pPr indent="-177800" lvl="0" marL="330200" rtl="0" algn="just">
              <a:lnSpc>
                <a:spcPct val="115000"/>
              </a:lnSpc>
              <a:spcBef>
                <a:spcPts val="600"/>
              </a:spcBef>
              <a:spcAft>
                <a:spcPts val="0"/>
              </a:spcAft>
              <a:buClr>
                <a:schemeClr val="accent5"/>
              </a:buClr>
              <a:buSzPts val="1200"/>
              <a:buFont typeface="Calibri"/>
              <a:buChar char="●"/>
            </a:pPr>
            <a:r>
              <a:rPr lang="es" sz="1300">
                <a:solidFill>
                  <a:srgbClr val="375FA9"/>
                </a:solidFill>
              </a:rPr>
              <a:t>El modelo cliente servidor permite a las diferentes áreas de una empresa generar un orden de trabajo en donde cada sector puede trabajar en su área accediendo al mismo servidor e información que los demás, sin generar conflictos. </a:t>
            </a:r>
            <a:endParaRPr sz="1300">
              <a:solidFill>
                <a:srgbClr val="375FA9"/>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247" name="Shape 247"/>
        <p:cNvGrpSpPr/>
        <p:nvPr/>
      </p:nvGrpSpPr>
      <p:grpSpPr>
        <a:xfrm>
          <a:off x="0" y="0"/>
          <a:ext cx="0" cy="0"/>
          <a:chOff x="0" y="0"/>
          <a:chExt cx="0" cy="0"/>
        </a:xfrm>
      </p:grpSpPr>
      <p:sp>
        <p:nvSpPr>
          <p:cNvPr id="248" name="Google Shape;248;p28"/>
          <p:cNvSpPr txBox="1"/>
          <p:nvPr/>
        </p:nvSpPr>
        <p:spPr>
          <a:xfrm>
            <a:off x="893661" y="889272"/>
            <a:ext cx="7017300" cy="8574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None/>
            </a:pPr>
            <a:r>
              <a:rPr b="1" lang="es" sz="3000">
                <a:solidFill>
                  <a:srgbClr val="E73263"/>
                </a:solidFill>
              </a:rPr>
              <a:t>Modelo Cliente/Servidor </a:t>
            </a:r>
            <a:endParaRPr b="1" sz="3000">
              <a:solidFill>
                <a:srgbClr val="E73263"/>
              </a:solidFill>
            </a:endParaRPr>
          </a:p>
          <a:p>
            <a:pPr indent="0" lvl="0" marL="0" rtl="0" algn="l">
              <a:lnSpc>
                <a:spcPct val="85000"/>
              </a:lnSpc>
              <a:spcBef>
                <a:spcPts val="0"/>
              </a:spcBef>
              <a:spcAft>
                <a:spcPts val="0"/>
              </a:spcAft>
              <a:buNone/>
            </a:pPr>
            <a:r>
              <a:rPr b="1" lang="es" sz="2800">
                <a:solidFill>
                  <a:srgbClr val="E83464"/>
                </a:solidFill>
              </a:rPr>
              <a:t>Desventajas</a:t>
            </a:r>
            <a:endParaRPr b="1" sz="2800">
              <a:solidFill>
                <a:srgbClr val="E83464"/>
              </a:solidFill>
            </a:endParaRPr>
          </a:p>
        </p:txBody>
      </p:sp>
      <p:sp>
        <p:nvSpPr>
          <p:cNvPr id="249" name="Google Shape;249;p28"/>
          <p:cNvSpPr txBox="1"/>
          <p:nvPr/>
        </p:nvSpPr>
        <p:spPr>
          <a:xfrm>
            <a:off x="849781" y="1653564"/>
            <a:ext cx="7224000" cy="2565000"/>
          </a:xfrm>
          <a:prstGeom prst="rect">
            <a:avLst/>
          </a:prstGeom>
          <a:noFill/>
          <a:ln>
            <a:noFill/>
          </a:ln>
        </p:spPr>
        <p:txBody>
          <a:bodyPr anchorCtr="0" anchor="t" bIns="34275" lIns="0" spcFirstLastPara="1" rIns="0" wrap="square" tIns="34275">
            <a:noAutofit/>
          </a:bodyPr>
          <a:lstStyle/>
          <a:p>
            <a:pPr indent="-184150" lvl="0" marL="330200" rtl="0" algn="just">
              <a:lnSpc>
                <a:spcPct val="115000"/>
              </a:lnSpc>
              <a:spcBef>
                <a:spcPts val="600"/>
              </a:spcBef>
              <a:spcAft>
                <a:spcPts val="0"/>
              </a:spcAft>
              <a:buClr>
                <a:schemeClr val="accent5"/>
              </a:buClr>
              <a:buSzPts val="1300"/>
              <a:buFont typeface="Calibri"/>
              <a:buChar char="●"/>
            </a:pPr>
            <a:r>
              <a:rPr lang="es">
                <a:solidFill>
                  <a:srgbClr val="375FA9"/>
                </a:solidFill>
              </a:rPr>
              <a:t>Se necesita de expertos para que un servidor sea reparado. </a:t>
            </a:r>
            <a:endParaRPr sz="1500">
              <a:solidFill>
                <a:srgbClr val="233A44"/>
              </a:solidFill>
              <a:latin typeface="Calibri"/>
              <a:ea typeface="Calibri"/>
              <a:cs typeface="Calibri"/>
              <a:sym typeface="Calibri"/>
            </a:endParaRPr>
          </a:p>
          <a:p>
            <a:pPr indent="-177800" lvl="0" marL="330200" rtl="0" algn="just">
              <a:lnSpc>
                <a:spcPct val="115000"/>
              </a:lnSpc>
              <a:spcBef>
                <a:spcPts val="600"/>
              </a:spcBef>
              <a:spcAft>
                <a:spcPts val="0"/>
              </a:spcAft>
              <a:buClr>
                <a:schemeClr val="accent5"/>
              </a:buClr>
              <a:buSzPts val="1200"/>
              <a:buFont typeface="Calibri"/>
              <a:buChar char="●"/>
            </a:pPr>
            <a:r>
              <a:rPr lang="es" sz="1300">
                <a:solidFill>
                  <a:srgbClr val="375FA9"/>
                </a:solidFill>
              </a:rPr>
              <a:t>Al compartir canales de información entre servidores y clientes, se requiere que estas pasen por procesos de validación, es decir protocolos de seguridad que pueden tener algún tipo de puerta abierta permitiendo que se generen daños físicos, amenazas o ataques de malware.</a:t>
            </a:r>
            <a:endParaRPr>
              <a:solidFill>
                <a:srgbClr val="233A44"/>
              </a:solidFill>
              <a:latin typeface="Calibri"/>
              <a:ea typeface="Calibri"/>
              <a:cs typeface="Calibri"/>
              <a:sym typeface="Calibri"/>
            </a:endParaRPr>
          </a:p>
          <a:p>
            <a:pPr indent="-177800" lvl="0" marL="330200" rtl="0" algn="just">
              <a:lnSpc>
                <a:spcPct val="115000"/>
              </a:lnSpc>
              <a:spcBef>
                <a:spcPts val="600"/>
              </a:spcBef>
              <a:spcAft>
                <a:spcPts val="0"/>
              </a:spcAft>
              <a:buClr>
                <a:schemeClr val="accent5"/>
              </a:buClr>
              <a:buSzPts val="1200"/>
              <a:buFont typeface="Calibri"/>
              <a:buChar char="●"/>
            </a:pPr>
            <a:r>
              <a:rPr lang="es" sz="1300">
                <a:solidFill>
                  <a:srgbClr val="375FA9"/>
                </a:solidFill>
              </a:rPr>
              <a:t>Hay una gran limitación en cuanto a los costos económicos ya que generalmente los servidores son computadoras de alto nivel con un hardware y software específicos para poder dar un correcto funcionamiento a las aplicaciones, las cuales son de alto valor. Además, también tiene un costo elevado reemplazar componentes que estén dañados.</a:t>
            </a:r>
            <a:endParaRPr sz="1300">
              <a:solidFill>
                <a:srgbClr val="375FA9"/>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253" name="Shape 253"/>
        <p:cNvGrpSpPr/>
        <p:nvPr/>
      </p:nvGrpSpPr>
      <p:grpSpPr>
        <a:xfrm>
          <a:off x="0" y="0"/>
          <a:ext cx="0" cy="0"/>
          <a:chOff x="0" y="0"/>
          <a:chExt cx="0" cy="0"/>
        </a:xfrm>
      </p:grpSpPr>
      <p:sp>
        <p:nvSpPr>
          <p:cNvPr id="254" name="Google Shape;254;p29"/>
          <p:cNvSpPr txBox="1"/>
          <p:nvPr/>
        </p:nvSpPr>
        <p:spPr>
          <a:xfrm>
            <a:off x="897406" y="535675"/>
            <a:ext cx="7017300" cy="8574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None/>
            </a:pPr>
            <a:r>
              <a:rPr b="1" lang="es" sz="3000">
                <a:solidFill>
                  <a:srgbClr val="E83464"/>
                </a:solidFill>
              </a:rPr>
              <a:t>Modelo cliente servidor - WEB</a:t>
            </a:r>
            <a:endParaRPr b="1" sz="3000">
              <a:solidFill>
                <a:srgbClr val="E83464"/>
              </a:solidFill>
            </a:endParaRPr>
          </a:p>
        </p:txBody>
      </p:sp>
      <p:sp>
        <p:nvSpPr>
          <p:cNvPr id="255" name="Google Shape;255;p29"/>
          <p:cNvSpPr txBox="1"/>
          <p:nvPr/>
        </p:nvSpPr>
        <p:spPr>
          <a:xfrm>
            <a:off x="849781" y="1459600"/>
            <a:ext cx="7224000" cy="3479400"/>
          </a:xfrm>
          <a:prstGeom prst="rect">
            <a:avLst/>
          </a:prstGeom>
          <a:noFill/>
          <a:ln>
            <a:noFill/>
          </a:ln>
        </p:spPr>
        <p:txBody>
          <a:bodyPr anchorCtr="0" anchor="t" bIns="34275" lIns="0" spcFirstLastPara="1" rIns="0" wrap="square" tIns="34275">
            <a:noAutofit/>
          </a:bodyPr>
          <a:lstStyle/>
          <a:p>
            <a:pPr indent="0" lvl="0" marL="158750" rtl="0" algn="just">
              <a:lnSpc>
                <a:spcPct val="115000"/>
              </a:lnSpc>
              <a:spcBef>
                <a:spcPts val="600"/>
              </a:spcBef>
              <a:spcAft>
                <a:spcPts val="0"/>
              </a:spcAft>
              <a:buNone/>
            </a:pPr>
            <a:r>
              <a:rPr lang="es" sz="1200">
                <a:solidFill>
                  <a:srgbClr val="375FA9"/>
                </a:solidFill>
              </a:rPr>
              <a:t>Es una arquitectura software que involucra uno o más clientes solicitando servicios a uno o más servidores.</a:t>
            </a:r>
            <a:endParaRPr sz="1300">
              <a:solidFill>
                <a:srgbClr val="233A44"/>
              </a:solidFill>
              <a:latin typeface="Calibri"/>
              <a:ea typeface="Calibri"/>
              <a:cs typeface="Calibri"/>
              <a:sym typeface="Calibri"/>
            </a:endParaRPr>
          </a:p>
          <a:p>
            <a:pPr indent="-171450" lvl="0" marL="330200" rtl="0" algn="just">
              <a:lnSpc>
                <a:spcPct val="115000"/>
              </a:lnSpc>
              <a:spcBef>
                <a:spcPts val="600"/>
              </a:spcBef>
              <a:spcAft>
                <a:spcPts val="0"/>
              </a:spcAft>
              <a:buClr>
                <a:schemeClr val="accent5"/>
              </a:buClr>
              <a:buSzPts val="1100"/>
              <a:buFont typeface="Calibri"/>
              <a:buChar char="●"/>
            </a:pPr>
            <a:r>
              <a:rPr lang="es" sz="1200">
                <a:solidFill>
                  <a:srgbClr val="375FA9"/>
                </a:solidFill>
              </a:rPr>
              <a:t>El cliente puede ser un proceso en ejecución en un dispositivo </a:t>
            </a:r>
            <a:r>
              <a:rPr lang="es" sz="1200">
                <a:solidFill>
                  <a:srgbClr val="375FA9"/>
                </a:solidFill>
              </a:rPr>
              <a:t>de cómputo </a:t>
            </a:r>
            <a:r>
              <a:rPr lang="es" sz="1200">
                <a:solidFill>
                  <a:srgbClr val="375FA9"/>
                </a:solidFill>
              </a:rPr>
              <a:t>como una PDA o un teléfono móvil.</a:t>
            </a:r>
            <a:endParaRPr sz="1300">
              <a:solidFill>
                <a:srgbClr val="233A44"/>
              </a:solidFill>
              <a:latin typeface="Calibri"/>
              <a:ea typeface="Calibri"/>
              <a:cs typeface="Calibri"/>
              <a:sym typeface="Calibri"/>
            </a:endParaRPr>
          </a:p>
          <a:p>
            <a:pPr indent="-171450" lvl="0" marL="330200" rtl="0" algn="just">
              <a:lnSpc>
                <a:spcPct val="115000"/>
              </a:lnSpc>
              <a:spcBef>
                <a:spcPts val="600"/>
              </a:spcBef>
              <a:spcAft>
                <a:spcPts val="0"/>
              </a:spcAft>
              <a:buClr>
                <a:schemeClr val="accent5"/>
              </a:buClr>
              <a:buSzPts val="1100"/>
              <a:buFont typeface="Calibri"/>
              <a:buChar char="●"/>
            </a:pPr>
            <a:r>
              <a:rPr lang="es" sz="1200">
                <a:solidFill>
                  <a:srgbClr val="375FA9"/>
                </a:solidFill>
              </a:rPr>
              <a:t>El servidor puede ser un proceso en ejecución en un dispositivo de </a:t>
            </a:r>
            <a:r>
              <a:rPr lang="es" sz="1200">
                <a:solidFill>
                  <a:srgbClr val="375FA9"/>
                </a:solidFill>
              </a:rPr>
              <a:t>cómputo</a:t>
            </a:r>
            <a:r>
              <a:rPr lang="es" sz="1200">
                <a:solidFill>
                  <a:srgbClr val="375FA9"/>
                </a:solidFill>
              </a:rPr>
              <a:t> (normalmente de altas prestaciones).</a:t>
            </a:r>
            <a:endParaRPr sz="1300">
              <a:solidFill>
                <a:srgbClr val="233A44"/>
              </a:solidFill>
              <a:latin typeface="Calibri"/>
              <a:ea typeface="Calibri"/>
              <a:cs typeface="Calibri"/>
              <a:sym typeface="Calibri"/>
            </a:endParaRPr>
          </a:p>
          <a:p>
            <a:pPr indent="-171450" lvl="0" marL="330200" rtl="0" algn="just">
              <a:lnSpc>
                <a:spcPct val="115000"/>
              </a:lnSpc>
              <a:spcBef>
                <a:spcPts val="600"/>
              </a:spcBef>
              <a:spcAft>
                <a:spcPts val="0"/>
              </a:spcAft>
              <a:buClr>
                <a:schemeClr val="accent5"/>
              </a:buClr>
              <a:buSzPts val="1100"/>
              <a:buFont typeface="Calibri"/>
              <a:buChar char="●"/>
            </a:pPr>
            <a:r>
              <a:rPr lang="es" sz="1200">
                <a:solidFill>
                  <a:srgbClr val="375FA9"/>
                </a:solidFill>
              </a:rPr>
              <a:t>En la arquitectura Web actual aparecen además elementos que se sitúan en medio (proxies, cachés)</a:t>
            </a:r>
            <a:endParaRPr sz="1300">
              <a:solidFill>
                <a:srgbClr val="233A44"/>
              </a:solidFill>
              <a:latin typeface="Calibri"/>
              <a:ea typeface="Calibri"/>
              <a:cs typeface="Calibri"/>
              <a:sym typeface="Calibri"/>
            </a:endParaRPr>
          </a:p>
          <a:p>
            <a:pPr indent="0" lvl="0" marL="158750" rtl="0" algn="just">
              <a:lnSpc>
                <a:spcPct val="115000"/>
              </a:lnSpc>
              <a:spcBef>
                <a:spcPts val="600"/>
              </a:spcBef>
              <a:spcAft>
                <a:spcPts val="0"/>
              </a:spcAft>
              <a:buNone/>
            </a:pPr>
            <a:r>
              <a:rPr b="1" lang="es" sz="1200">
                <a:solidFill>
                  <a:srgbClr val="375FA9"/>
                </a:solidFill>
              </a:rPr>
              <a:t>Beneficios:</a:t>
            </a:r>
            <a:endParaRPr sz="1300">
              <a:solidFill>
                <a:srgbClr val="233A44"/>
              </a:solidFill>
              <a:latin typeface="Calibri"/>
              <a:ea typeface="Calibri"/>
              <a:cs typeface="Calibri"/>
              <a:sym typeface="Calibri"/>
            </a:endParaRPr>
          </a:p>
          <a:p>
            <a:pPr indent="-171450" lvl="0" marL="330200" rtl="0" algn="just">
              <a:lnSpc>
                <a:spcPct val="115000"/>
              </a:lnSpc>
              <a:spcBef>
                <a:spcPts val="600"/>
              </a:spcBef>
              <a:spcAft>
                <a:spcPts val="0"/>
              </a:spcAft>
              <a:buClr>
                <a:schemeClr val="accent5"/>
              </a:buClr>
              <a:buSzPts val="1100"/>
              <a:buFont typeface="Calibri"/>
              <a:buChar char="●"/>
            </a:pPr>
            <a:r>
              <a:rPr lang="es" sz="1200">
                <a:solidFill>
                  <a:srgbClr val="375FA9"/>
                </a:solidFill>
              </a:rPr>
              <a:t>Usabilidad</a:t>
            </a:r>
            <a:endParaRPr sz="1300">
              <a:solidFill>
                <a:srgbClr val="233A44"/>
              </a:solidFill>
              <a:latin typeface="Calibri"/>
              <a:ea typeface="Calibri"/>
              <a:cs typeface="Calibri"/>
              <a:sym typeface="Calibri"/>
            </a:endParaRPr>
          </a:p>
          <a:p>
            <a:pPr indent="-171450" lvl="0" marL="330200" rtl="0" algn="just">
              <a:lnSpc>
                <a:spcPct val="115000"/>
              </a:lnSpc>
              <a:spcBef>
                <a:spcPts val="600"/>
              </a:spcBef>
              <a:spcAft>
                <a:spcPts val="0"/>
              </a:spcAft>
              <a:buClr>
                <a:schemeClr val="accent5"/>
              </a:buClr>
              <a:buSzPts val="1100"/>
              <a:buFont typeface="Calibri"/>
              <a:buChar char="●"/>
            </a:pPr>
            <a:r>
              <a:rPr lang="es" sz="1200">
                <a:solidFill>
                  <a:srgbClr val="375FA9"/>
                </a:solidFill>
              </a:rPr>
              <a:t>Flexibilidad</a:t>
            </a:r>
            <a:endParaRPr sz="1300">
              <a:solidFill>
                <a:srgbClr val="233A44"/>
              </a:solidFill>
              <a:latin typeface="Calibri"/>
              <a:ea typeface="Calibri"/>
              <a:cs typeface="Calibri"/>
              <a:sym typeface="Calibri"/>
            </a:endParaRPr>
          </a:p>
          <a:p>
            <a:pPr indent="-171450" lvl="0" marL="330200" rtl="0" algn="just">
              <a:lnSpc>
                <a:spcPct val="115000"/>
              </a:lnSpc>
              <a:spcBef>
                <a:spcPts val="600"/>
              </a:spcBef>
              <a:spcAft>
                <a:spcPts val="0"/>
              </a:spcAft>
              <a:buClr>
                <a:schemeClr val="accent5"/>
              </a:buClr>
              <a:buSzPts val="1100"/>
              <a:buFont typeface="Calibri"/>
              <a:buChar char="●"/>
            </a:pPr>
            <a:r>
              <a:rPr lang="es" sz="1200">
                <a:solidFill>
                  <a:srgbClr val="375FA9"/>
                </a:solidFill>
              </a:rPr>
              <a:t>Interoperabilidad</a:t>
            </a:r>
            <a:endParaRPr sz="1300">
              <a:solidFill>
                <a:srgbClr val="233A44"/>
              </a:solidFill>
              <a:latin typeface="Calibri"/>
              <a:ea typeface="Calibri"/>
              <a:cs typeface="Calibri"/>
              <a:sym typeface="Calibri"/>
            </a:endParaRPr>
          </a:p>
          <a:p>
            <a:pPr indent="-171450" lvl="0" marL="330200" rtl="0" algn="just">
              <a:lnSpc>
                <a:spcPct val="115000"/>
              </a:lnSpc>
              <a:spcBef>
                <a:spcPts val="600"/>
              </a:spcBef>
              <a:spcAft>
                <a:spcPts val="0"/>
              </a:spcAft>
              <a:buClr>
                <a:schemeClr val="accent5"/>
              </a:buClr>
              <a:buSzPts val="1100"/>
              <a:buFont typeface="Calibri"/>
              <a:buChar char="●"/>
            </a:pPr>
            <a:r>
              <a:rPr lang="es" sz="1200">
                <a:solidFill>
                  <a:srgbClr val="375FA9"/>
                </a:solidFill>
              </a:rPr>
              <a:t>Escalabilidad.</a:t>
            </a:r>
            <a:endParaRPr sz="1200">
              <a:solidFill>
                <a:srgbClr val="375FA9"/>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259" name="Shape 259"/>
        <p:cNvGrpSpPr/>
        <p:nvPr/>
      </p:nvGrpSpPr>
      <p:grpSpPr>
        <a:xfrm>
          <a:off x="0" y="0"/>
          <a:ext cx="0" cy="0"/>
          <a:chOff x="0" y="0"/>
          <a:chExt cx="0" cy="0"/>
        </a:xfrm>
      </p:grpSpPr>
      <p:sp>
        <p:nvSpPr>
          <p:cNvPr id="260" name="Google Shape;260;p30"/>
          <p:cNvSpPr txBox="1"/>
          <p:nvPr/>
        </p:nvSpPr>
        <p:spPr>
          <a:xfrm>
            <a:off x="697381" y="571177"/>
            <a:ext cx="7017300" cy="857400"/>
          </a:xfrm>
          <a:prstGeom prst="rect">
            <a:avLst/>
          </a:prstGeom>
          <a:noFill/>
          <a:ln>
            <a:noFill/>
          </a:ln>
        </p:spPr>
        <p:txBody>
          <a:bodyPr anchorCtr="0" anchor="b" bIns="34275" lIns="68575" spcFirstLastPara="1" rIns="68575" wrap="square" tIns="34275">
            <a:noAutofit/>
          </a:bodyPr>
          <a:lstStyle/>
          <a:p>
            <a:pPr indent="0" lvl="0" marL="0" marR="0" rtl="0" algn="l">
              <a:lnSpc>
                <a:spcPct val="100000"/>
              </a:lnSpc>
              <a:spcBef>
                <a:spcPts val="0"/>
              </a:spcBef>
              <a:spcAft>
                <a:spcPts val="0"/>
              </a:spcAft>
              <a:buNone/>
            </a:pPr>
            <a:r>
              <a:rPr b="1" i="0" lang="es" sz="3000" u="none" cap="none" strike="noStrike">
                <a:solidFill>
                  <a:srgbClr val="E83464"/>
                </a:solidFill>
              </a:rPr>
              <a:t>Modelo cliente servidor - WEB</a:t>
            </a:r>
            <a:endParaRPr b="1" i="0" sz="3000" u="none" cap="none" strike="noStrike">
              <a:solidFill>
                <a:srgbClr val="E83464"/>
              </a:solidFill>
            </a:endParaRPr>
          </a:p>
        </p:txBody>
      </p:sp>
      <p:pic>
        <p:nvPicPr>
          <p:cNvPr id="261" name="Google Shape;261;p30"/>
          <p:cNvPicPr preferRelativeResize="0"/>
          <p:nvPr/>
        </p:nvPicPr>
        <p:blipFill rotWithShape="1">
          <a:blip r:embed="rId4">
            <a:alphaModFix/>
          </a:blip>
          <a:srcRect b="0" l="0" r="0" t="0"/>
          <a:stretch/>
        </p:blipFill>
        <p:spPr>
          <a:xfrm>
            <a:off x="1835175" y="1428575"/>
            <a:ext cx="4654675" cy="33659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265" name="Shape 265"/>
        <p:cNvGrpSpPr/>
        <p:nvPr/>
      </p:nvGrpSpPr>
      <p:grpSpPr>
        <a:xfrm>
          <a:off x="0" y="0"/>
          <a:ext cx="0" cy="0"/>
          <a:chOff x="0" y="0"/>
          <a:chExt cx="0" cy="0"/>
        </a:xfrm>
      </p:grpSpPr>
      <p:sp>
        <p:nvSpPr>
          <p:cNvPr id="266" name="Google Shape;266;p31"/>
          <p:cNvSpPr txBox="1"/>
          <p:nvPr/>
        </p:nvSpPr>
        <p:spPr>
          <a:xfrm>
            <a:off x="787435" y="886368"/>
            <a:ext cx="7017300" cy="8574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None/>
            </a:pPr>
            <a:r>
              <a:rPr b="1" lang="es" sz="3000">
                <a:solidFill>
                  <a:srgbClr val="E83464"/>
                </a:solidFill>
              </a:rPr>
              <a:t>Modelo cliente servidor - WEB</a:t>
            </a:r>
            <a:br>
              <a:rPr b="1" lang="es" sz="3000">
                <a:solidFill>
                  <a:srgbClr val="E83464"/>
                </a:solidFill>
              </a:rPr>
            </a:br>
            <a:r>
              <a:rPr b="1" lang="es" sz="3000">
                <a:solidFill>
                  <a:srgbClr val="E83464"/>
                </a:solidFill>
              </a:rPr>
              <a:t>Servidores</a:t>
            </a:r>
            <a:endParaRPr b="1" sz="3000">
              <a:solidFill>
                <a:srgbClr val="E83464"/>
              </a:solidFill>
            </a:endParaRPr>
          </a:p>
        </p:txBody>
      </p:sp>
      <p:sp>
        <p:nvSpPr>
          <p:cNvPr id="267" name="Google Shape;267;p31"/>
          <p:cNvSpPr txBox="1"/>
          <p:nvPr/>
        </p:nvSpPr>
        <p:spPr>
          <a:xfrm>
            <a:off x="849781" y="2044954"/>
            <a:ext cx="7224000" cy="2430000"/>
          </a:xfrm>
          <a:prstGeom prst="rect">
            <a:avLst/>
          </a:prstGeom>
          <a:noFill/>
          <a:ln>
            <a:noFill/>
          </a:ln>
        </p:spPr>
        <p:txBody>
          <a:bodyPr anchorCtr="0" anchor="t" bIns="34275" lIns="0" spcFirstLastPara="1" rIns="0" wrap="square" tIns="34275">
            <a:noAutofit/>
          </a:bodyPr>
          <a:lstStyle/>
          <a:p>
            <a:pPr indent="-171450" lvl="0" marL="330200" rtl="0" algn="just">
              <a:lnSpc>
                <a:spcPct val="115000"/>
              </a:lnSpc>
              <a:spcBef>
                <a:spcPts val="600"/>
              </a:spcBef>
              <a:spcAft>
                <a:spcPts val="0"/>
              </a:spcAft>
              <a:buClr>
                <a:schemeClr val="accent5"/>
              </a:buClr>
              <a:buSzPts val="1100"/>
              <a:buFont typeface="Calibri"/>
              <a:buChar char="●"/>
            </a:pPr>
            <a:r>
              <a:rPr lang="es" sz="1500">
                <a:solidFill>
                  <a:srgbClr val="375FA9"/>
                </a:solidFill>
              </a:rPr>
              <a:t>Programa que contesta y genera la respuesta HTTP a las peticiones de recursos web por parte del cliente.</a:t>
            </a:r>
            <a:endParaRPr sz="1500">
              <a:solidFill>
                <a:srgbClr val="375FA9"/>
              </a:solidFill>
            </a:endParaRPr>
          </a:p>
          <a:p>
            <a:pPr indent="-171450" lvl="0" marL="330200" rtl="0" algn="just">
              <a:lnSpc>
                <a:spcPct val="115000"/>
              </a:lnSpc>
              <a:spcBef>
                <a:spcPts val="600"/>
              </a:spcBef>
              <a:spcAft>
                <a:spcPts val="0"/>
              </a:spcAft>
              <a:buClr>
                <a:schemeClr val="accent5"/>
              </a:buClr>
              <a:buSzPts val="1100"/>
              <a:buFont typeface="Calibri"/>
              <a:buChar char="●"/>
            </a:pPr>
            <a:r>
              <a:rPr lang="es" sz="1500">
                <a:solidFill>
                  <a:srgbClr val="375FA9"/>
                </a:solidFill>
              </a:rPr>
              <a:t>Se conecta con el cliente.</a:t>
            </a:r>
            <a:endParaRPr sz="1300">
              <a:solidFill>
                <a:srgbClr val="233A44"/>
              </a:solidFill>
              <a:latin typeface="Calibri"/>
              <a:ea typeface="Calibri"/>
              <a:cs typeface="Calibri"/>
              <a:sym typeface="Calibri"/>
            </a:endParaRPr>
          </a:p>
          <a:p>
            <a:pPr indent="-171450" lvl="0" marL="330200" rtl="0" algn="just">
              <a:lnSpc>
                <a:spcPct val="115000"/>
              </a:lnSpc>
              <a:spcBef>
                <a:spcPts val="600"/>
              </a:spcBef>
              <a:spcAft>
                <a:spcPts val="0"/>
              </a:spcAft>
              <a:buClr>
                <a:schemeClr val="accent5"/>
              </a:buClr>
              <a:buSzPts val="1100"/>
              <a:buFont typeface="Calibri"/>
              <a:buChar char="●"/>
            </a:pPr>
            <a:r>
              <a:rPr lang="es" sz="1500">
                <a:solidFill>
                  <a:srgbClr val="375FA9"/>
                </a:solidFill>
              </a:rPr>
              <a:t>Recibe el mensaje HTTP de la petición.</a:t>
            </a:r>
            <a:endParaRPr sz="1300">
              <a:solidFill>
                <a:srgbClr val="233A44"/>
              </a:solidFill>
              <a:latin typeface="Calibri"/>
              <a:ea typeface="Calibri"/>
              <a:cs typeface="Calibri"/>
              <a:sym typeface="Calibri"/>
            </a:endParaRPr>
          </a:p>
          <a:p>
            <a:pPr indent="-171450" lvl="0" marL="330200" rtl="0" algn="just">
              <a:lnSpc>
                <a:spcPct val="115000"/>
              </a:lnSpc>
              <a:spcBef>
                <a:spcPts val="600"/>
              </a:spcBef>
              <a:spcAft>
                <a:spcPts val="0"/>
              </a:spcAft>
              <a:buClr>
                <a:schemeClr val="accent5"/>
              </a:buClr>
              <a:buSzPts val="1100"/>
              <a:buFont typeface="Calibri"/>
              <a:buChar char="●"/>
            </a:pPr>
            <a:r>
              <a:rPr lang="es" sz="1500">
                <a:solidFill>
                  <a:srgbClr val="375FA9"/>
                </a:solidFill>
              </a:rPr>
              <a:t>Procesa el mensaje HTTP.</a:t>
            </a:r>
            <a:endParaRPr sz="1300">
              <a:solidFill>
                <a:srgbClr val="233A44"/>
              </a:solidFill>
              <a:latin typeface="Calibri"/>
              <a:ea typeface="Calibri"/>
              <a:cs typeface="Calibri"/>
              <a:sym typeface="Calibri"/>
            </a:endParaRPr>
          </a:p>
          <a:p>
            <a:pPr indent="-171450" lvl="0" marL="330200" rtl="0" algn="just">
              <a:lnSpc>
                <a:spcPct val="115000"/>
              </a:lnSpc>
              <a:spcBef>
                <a:spcPts val="600"/>
              </a:spcBef>
              <a:spcAft>
                <a:spcPts val="0"/>
              </a:spcAft>
              <a:buClr>
                <a:schemeClr val="accent5"/>
              </a:buClr>
              <a:buSzPts val="1100"/>
              <a:buFont typeface="Calibri"/>
              <a:buChar char="●"/>
            </a:pPr>
            <a:r>
              <a:rPr lang="es" sz="1500">
                <a:solidFill>
                  <a:srgbClr val="375FA9"/>
                </a:solidFill>
              </a:rPr>
              <a:t>Localiza y envía el resultado (en forma de mensaje HTTP)</a:t>
            </a:r>
            <a:endParaRPr sz="1500">
              <a:solidFill>
                <a:srgbClr val="375FA9"/>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271" name="Shape 271"/>
        <p:cNvGrpSpPr/>
        <p:nvPr/>
      </p:nvGrpSpPr>
      <p:grpSpPr>
        <a:xfrm>
          <a:off x="0" y="0"/>
          <a:ext cx="0" cy="0"/>
          <a:chOff x="0" y="0"/>
          <a:chExt cx="0" cy="0"/>
        </a:xfrm>
      </p:grpSpPr>
      <p:sp>
        <p:nvSpPr>
          <p:cNvPr id="272" name="Google Shape;272;p32"/>
          <p:cNvSpPr txBox="1"/>
          <p:nvPr/>
        </p:nvSpPr>
        <p:spPr>
          <a:xfrm>
            <a:off x="745871" y="882903"/>
            <a:ext cx="7017300" cy="8574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None/>
            </a:pPr>
            <a:r>
              <a:rPr b="1" lang="es" sz="3000">
                <a:solidFill>
                  <a:srgbClr val="E83464"/>
                </a:solidFill>
              </a:rPr>
              <a:t>Modelo cliente servidor - WEB</a:t>
            </a:r>
            <a:br>
              <a:rPr b="1" lang="es" sz="3000">
                <a:solidFill>
                  <a:srgbClr val="E83464"/>
                </a:solidFill>
              </a:rPr>
            </a:br>
            <a:r>
              <a:rPr b="1" lang="es" sz="3000">
                <a:solidFill>
                  <a:srgbClr val="E83464"/>
                </a:solidFill>
              </a:rPr>
              <a:t>Cliente</a:t>
            </a:r>
            <a:endParaRPr b="1" sz="3000">
              <a:solidFill>
                <a:srgbClr val="E83464"/>
              </a:solidFill>
            </a:endParaRPr>
          </a:p>
        </p:txBody>
      </p:sp>
      <p:sp>
        <p:nvSpPr>
          <p:cNvPr id="273" name="Google Shape;273;p32"/>
          <p:cNvSpPr txBox="1"/>
          <p:nvPr/>
        </p:nvSpPr>
        <p:spPr>
          <a:xfrm>
            <a:off x="849781" y="1740153"/>
            <a:ext cx="7224000" cy="3250800"/>
          </a:xfrm>
          <a:prstGeom prst="rect">
            <a:avLst/>
          </a:prstGeom>
          <a:noFill/>
          <a:ln>
            <a:noFill/>
          </a:ln>
        </p:spPr>
        <p:txBody>
          <a:bodyPr anchorCtr="0" anchor="t" bIns="34275" lIns="0" spcFirstLastPara="1" rIns="0" wrap="square" tIns="34275">
            <a:noAutofit/>
          </a:bodyPr>
          <a:lstStyle/>
          <a:p>
            <a:pPr indent="-171450" lvl="0" marL="330200" rtl="0" algn="just">
              <a:lnSpc>
                <a:spcPct val="115000"/>
              </a:lnSpc>
              <a:spcBef>
                <a:spcPts val="600"/>
              </a:spcBef>
              <a:spcAft>
                <a:spcPts val="0"/>
              </a:spcAft>
              <a:buClr>
                <a:schemeClr val="accent5"/>
              </a:buClr>
              <a:buSzPts val="1100"/>
              <a:buFont typeface="Calibri"/>
              <a:buChar char="●"/>
            </a:pPr>
            <a:r>
              <a:rPr lang="es">
                <a:solidFill>
                  <a:srgbClr val="375FA9"/>
                </a:solidFill>
              </a:rPr>
              <a:t>Originan el tráfico Web.</a:t>
            </a:r>
            <a:endParaRPr sz="1300">
              <a:solidFill>
                <a:srgbClr val="233A44"/>
              </a:solidFill>
              <a:latin typeface="Calibri"/>
              <a:ea typeface="Calibri"/>
              <a:cs typeface="Calibri"/>
              <a:sym typeface="Calibri"/>
            </a:endParaRPr>
          </a:p>
          <a:p>
            <a:pPr indent="-171450" lvl="1" marL="787400" rtl="0" algn="just">
              <a:lnSpc>
                <a:spcPct val="115000"/>
              </a:lnSpc>
              <a:spcBef>
                <a:spcPts val="600"/>
              </a:spcBef>
              <a:spcAft>
                <a:spcPts val="0"/>
              </a:spcAft>
              <a:buClr>
                <a:schemeClr val="accent5"/>
              </a:buClr>
              <a:buSzPts val="1100"/>
              <a:buFont typeface="Calibri"/>
              <a:buChar char="○"/>
            </a:pPr>
            <a:r>
              <a:rPr lang="es" sz="1100">
                <a:solidFill>
                  <a:srgbClr val="375FA9"/>
                </a:solidFill>
              </a:rPr>
              <a:t>Envían las peticiones y reciben las respuestas</a:t>
            </a:r>
            <a:r>
              <a:rPr lang="es" sz="1050">
                <a:solidFill>
                  <a:srgbClr val="375FA9"/>
                </a:solidFill>
              </a:rPr>
              <a:t>.</a:t>
            </a:r>
            <a:endParaRPr sz="1100">
              <a:solidFill>
                <a:srgbClr val="233A44"/>
              </a:solidFill>
              <a:latin typeface="Calibri"/>
              <a:ea typeface="Calibri"/>
              <a:cs typeface="Calibri"/>
              <a:sym typeface="Calibri"/>
            </a:endParaRPr>
          </a:p>
          <a:p>
            <a:pPr indent="-171450" lvl="0" marL="330200" rtl="0" algn="just">
              <a:lnSpc>
                <a:spcPct val="115000"/>
              </a:lnSpc>
              <a:spcBef>
                <a:spcPts val="600"/>
              </a:spcBef>
              <a:spcAft>
                <a:spcPts val="0"/>
              </a:spcAft>
              <a:buClr>
                <a:schemeClr val="accent5"/>
              </a:buClr>
              <a:buSzPts val="1100"/>
              <a:buFont typeface="Calibri"/>
              <a:buChar char="●"/>
            </a:pPr>
            <a:r>
              <a:rPr lang="es">
                <a:solidFill>
                  <a:srgbClr val="375FA9"/>
                </a:solidFill>
              </a:rPr>
              <a:t>Dos clases de clientes web: navegadores y robots.</a:t>
            </a:r>
            <a:endParaRPr sz="1300">
              <a:solidFill>
                <a:srgbClr val="233A44"/>
              </a:solidFill>
              <a:latin typeface="Calibri"/>
              <a:ea typeface="Calibri"/>
              <a:cs typeface="Calibri"/>
              <a:sym typeface="Calibri"/>
            </a:endParaRPr>
          </a:p>
          <a:p>
            <a:pPr indent="-171450" lvl="0" marL="330200" rtl="0" algn="just">
              <a:lnSpc>
                <a:spcPct val="115000"/>
              </a:lnSpc>
              <a:spcBef>
                <a:spcPts val="600"/>
              </a:spcBef>
              <a:spcAft>
                <a:spcPts val="0"/>
              </a:spcAft>
              <a:buClr>
                <a:schemeClr val="accent5"/>
              </a:buClr>
              <a:buSzPts val="1100"/>
              <a:buFont typeface="Calibri"/>
              <a:buChar char="●"/>
            </a:pPr>
            <a:r>
              <a:rPr lang="es">
                <a:solidFill>
                  <a:srgbClr val="375FA9"/>
                </a:solidFill>
              </a:rPr>
              <a:t>Los navegadores (Chrome, IE, etc).</a:t>
            </a:r>
            <a:endParaRPr sz="1300">
              <a:solidFill>
                <a:srgbClr val="233A44"/>
              </a:solidFill>
              <a:latin typeface="Calibri"/>
              <a:ea typeface="Calibri"/>
              <a:cs typeface="Calibri"/>
              <a:sym typeface="Calibri"/>
            </a:endParaRPr>
          </a:p>
          <a:p>
            <a:pPr indent="-171450" lvl="1" marL="787400" rtl="0" algn="just">
              <a:lnSpc>
                <a:spcPct val="115000"/>
              </a:lnSpc>
              <a:spcBef>
                <a:spcPts val="600"/>
              </a:spcBef>
              <a:spcAft>
                <a:spcPts val="0"/>
              </a:spcAft>
              <a:buClr>
                <a:schemeClr val="accent5"/>
              </a:buClr>
              <a:buSzPts val="1100"/>
              <a:buFont typeface="Calibri"/>
              <a:buChar char="○"/>
            </a:pPr>
            <a:r>
              <a:rPr lang="es" sz="1100">
                <a:solidFill>
                  <a:srgbClr val="375FA9"/>
                </a:solidFill>
              </a:rPr>
              <a:t>Las peticiones están dirigidas por el usuario.</a:t>
            </a:r>
            <a:endParaRPr sz="1100">
              <a:solidFill>
                <a:srgbClr val="233A44"/>
              </a:solidFill>
              <a:latin typeface="Calibri"/>
              <a:ea typeface="Calibri"/>
              <a:cs typeface="Calibri"/>
              <a:sym typeface="Calibri"/>
            </a:endParaRPr>
          </a:p>
          <a:p>
            <a:pPr indent="-171450" lvl="1" marL="787400" rtl="0" algn="just">
              <a:lnSpc>
                <a:spcPct val="115000"/>
              </a:lnSpc>
              <a:spcBef>
                <a:spcPts val="600"/>
              </a:spcBef>
              <a:spcAft>
                <a:spcPts val="0"/>
              </a:spcAft>
              <a:buClr>
                <a:schemeClr val="accent5"/>
              </a:buClr>
              <a:buSzPts val="1100"/>
              <a:buFont typeface="Calibri"/>
              <a:buChar char="○"/>
            </a:pPr>
            <a:r>
              <a:rPr lang="es" sz="1100">
                <a:solidFill>
                  <a:srgbClr val="375FA9"/>
                </a:solidFill>
              </a:rPr>
              <a:t>Repiten peticiones al mismo objeto cuando navegan por un sitio.</a:t>
            </a:r>
            <a:endParaRPr sz="1100">
              <a:solidFill>
                <a:srgbClr val="375FA9"/>
              </a:solidFill>
            </a:endParaRPr>
          </a:p>
          <a:p>
            <a:pPr indent="-171450" lvl="1" marL="787400" rtl="0" algn="just">
              <a:lnSpc>
                <a:spcPct val="115000"/>
              </a:lnSpc>
              <a:spcBef>
                <a:spcPts val="600"/>
              </a:spcBef>
              <a:spcAft>
                <a:spcPts val="0"/>
              </a:spcAft>
              <a:buClr>
                <a:schemeClr val="accent5"/>
              </a:buClr>
              <a:buSzPts val="1100"/>
              <a:buFont typeface="Calibri"/>
              <a:buChar char="○"/>
            </a:pPr>
            <a:r>
              <a:rPr lang="es" sz="1100">
                <a:solidFill>
                  <a:srgbClr val="375FA9"/>
                </a:solidFill>
              </a:rPr>
              <a:t>Utilizan caches de memoria y disco.</a:t>
            </a:r>
            <a:endParaRPr sz="1100">
              <a:solidFill>
                <a:srgbClr val="233A44"/>
              </a:solidFill>
              <a:latin typeface="Calibri"/>
              <a:ea typeface="Calibri"/>
              <a:cs typeface="Calibri"/>
              <a:sym typeface="Calibri"/>
            </a:endParaRPr>
          </a:p>
          <a:p>
            <a:pPr indent="-171450" lvl="0" marL="330200" rtl="0" algn="just">
              <a:lnSpc>
                <a:spcPct val="115000"/>
              </a:lnSpc>
              <a:spcBef>
                <a:spcPts val="600"/>
              </a:spcBef>
              <a:spcAft>
                <a:spcPts val="0"/>
              </a:spcAft>
              <a:buClr>
                <a:schemeClr val="accent5"/>
              </a:buClr>
              <a:buSzPts val="1100"/>
              <a:buFont typeface="Calibri"/>
              <a:buChar char="●"/>
            </a:pPr>
            <a:r>
              <a:rPr lang="es">
                <a:solidFill>
                  <a:srgbClr val="375FA9"/>
                </a:solidFill>
              </a:rPr>
              <a:t>Robots (spiders, y agentes inteligentes).</a:t>
            </a:r>
            <a:endParaRPr sz="1300">
              <a:solidFill>
                <a:srgbClr val="233A44"/>
              </a:solidFill>
              <a:latin typeface="Calibri"/>
              <a:ea typeface="Calibri"/>
              <a:cs typeface="Calibri"/>
              <a:sym typeface="Calibri"/>
            </a:endParaRPr>
          </a:p>
          <a:p>
            <a:pPr indent="-171450" lvl="1" marL="787400" rtl="0" algn="just">
              <a:lnSpc>
                <a:spcPct val="115000"/>
              </a:lnSpc>
              <a:spcBef>
                <a:spcPts val="600"/>
              </a:spcBef>
              <a:spcAft>
                <a:spcPts val="0"/>
              </a:spcAft>
              <a:buClr>
                <a:schemeClr val="accent5"/>
              </a:buClr>
              <a:buSzPts val="1100"/>
              <a:buFont typeface="Calibri"/>
              <a:buChar char="○"/>
            </a:pPr>
            <a:r>
              <a:rPr lang="es" sz="1100">
                <a:solidFill>
                  <a:srgbClr val="375FA9"/>
                </a:solidFill>
              </a:rPr>
              <a:t>La velocidad y carga está limitada por la velocidad de proceso, y por la velocidad de la red.</a:t>
            </a:r>
            <a:endParaRPr sz="1100">
              <a:solidFill>
                <a:srgbClr val="233A44"/>
              </a:solidFill>
              <a:latin typeface="Calibri"/>
              <a:ea typeface="Calibri"/>
              <a:cs typeface="Calibri"/>
              <a:sym typeface="Calibri"/>
            </a:endParaRPr>
          </a:p>
          <a:p>
            <a:pPr indent="-171450" lvl="1" marL="787400" rtl="0" algn="just">
              <a:lnSpc>
                <a:spcPct val="115000"/>
              </a:lnSpc>
              <a:spcBef>
                <a:spcPts val="600"/>
              </a:spcBef>
              <a:spcAft>
                <a:spcPts val="0"/>
              </a:spcAft>
              <a:buClr>
                <a:schemeClr val="accent5"/>
              </a:buClr>
              <a:buSzPts val="1100"/>
              <a:buFont typeface="Calibri"/>
              <a:buChar char="○"/>
            </a:pPr>
            <a:r>
              <a:rPr lang="es" sz="1100">
                <a:solidFill>
                  <a:srgbClr val="375FA9"/>
                </a:solidFill>
              </a:rPr>
              <a:t>Las peticiones son automatizadas.</a:t>
            </a:r>
            <a:endParaRPr sz="1100">
              <a:solidFill>
                <a:srgbClr val="375FA9"/>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277" name="Shape 277"/>
        <p:cNvGrpSpPr/>
        <p:nvPr/>
      </p:nvGrpSpPr>
      <p:grpSpPr>
        <a:xfrm>
          <a:off x="0" y="0"/>
          <a:ext cx="0" cy="0"/>
          <a:chOff x="0" y="0"/>
          <a:chExt cx="0" cy="0"/>
        </a:xfrm>
      </p:grpSpPr>
      <p:sp>
        <p:nvSpPr>
          <p:cNvPr id="278" name="Google Shape;278;p33"/>
          <p:cNvSpPr txBox="1"/>
          <p:nvPr/>
        </p:nvSpPr>
        <p:spPr>
          <a:xfrm>
            <a:off x="756262" y="914076"/>
            <a:ext cx="7017300" cy="8574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None/>
            </a:pPr>
            <a:r>
              <a:rPr b="1" lang="es" sz="2700">
                <a:solidFill>
                  <a:srgbClr val="E83464"/>
                </a:solidFill>
              </a:rPr>
              <a:t>Modelo cliente servidor - WEB</a:t>
            </a:r>
            <a:br>
              <a:rPr b="1" lang="es" sz="2700">
                <a:solidFill>
                  <a:srgbClr val="E83464"/>
                </a:solidFill>
              </a:rPr>
            </a:br>
            <a:r>
              <a:rPr b="1" lang="es" sz="2700">
                <a:solidFill>
                  <a:srgbClr val="E83464"/>
                </a:solidFill>
              </a:rPr>
              <a:t>Navegadores</a:t>
            </a:r>
            <a:endParaRPr b="1" sz="2700">
              <a:solidFill>
                <a:srgbClr val="E83464"/>
              </a:solidFill>
            </a:endParaRPr>
          </a:p>
        </p:txBody>
      </p:sp>
      <p:sp>
        <p:nvSpPr>
          <p:cNvPr id="279" name="Google Shape;279;p33"/>
          <p:cNvSpPr txBox="1"/>
          <p:nvPr/>
        </p:nvSpPr>
        <p:spPr>
          <a:xfrm>
            <a:off x="756262" y="1770165"/>
            <a:ext cx="7566900" cy="653100"/>
          </a:xfrm>
          <a:prstGeom prst="rect">
            <a:avLst/>
          </a:prstGeom>
          <a:noFill/>
          <a:ln>
            <a:noFill/>
          </a:ln>
        </p:spPr>
        <p:txBody>
          <a:bodyPr anchorCtr="0" anchor="t" bIns="34275" lIns="0" spcFirstLastPara="1" rIns="0" wrap="square" tIns="34275">
            <a:noAutofit/>
          </a:bodyPr>
          <a:lstStyle/>
          <a:p>
            <a:pPr indent="0" lvl="0" marL="158750" rtl="0" algn="just">
              <a:lnSpc>
                <a:spcPct val="115000"/>
              </a:lnSpc>
              <a:spcBef>
                <a:spcPts val="600"/>
              </a:spcBef>
              <a:spcAft>
                <a:spcPts val="0"/>
              </a:spcAft>
              <a:buNone/>
            </a:pPr>
            <a:r>
              <a:rPr lang="es" sz="1200">
                <a:solidFill>
                  <a:srgbClr val="375FA9"/>
                </a:solidFill>
              </a:rPr>
              <a:t>Programa que ejecuta las solicitudes, a petición de un usuario, y recibe, analiza y presenta las respuestas. Pasos:</a:t>
            </a:r>
            <a:endParaRPr sz="1300">
              <a:solidFill>
                <a:srgbClr val="233A44"/>
              </a:solidFill>
              <a:latin typeface="Calibri"/>
              <a:ea typeface="Calibri"/>
              <a:cs typeface="Calibri"/>
              <a:sym typeface="Calibri"/>
            </a:endParaRPr>
          </a:p>
        </p:txBody>
      </p:sp>
      <p:pic>
        <p:nvPicPr>
          <p:cNvPr id="280" name="Google Shape;280;p33"/>
          <p:cNvPicPr preferRelativeResize="0"/>
          <p:nvPr/>
        </p:nvPicPr>
        <p:blipFill rotWithShape="1">
          <a:blip r:embed="rId4">
            <a:alphaModFix/>
          </a:blip>
          <a:srcRect b="0" l="0" r="0" t="0"/>
          <a:stretch/>
        </p:blipFill>
        <p:spPr>
          <a:xfrm>
            <a:off x="2327573" y="2423376"/>
            <a:ext cx="4113900" cy="23938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148" name="Shape 148"/>
        <p:cNvGrpSpPr/>
        <p:nvPr/>
      </p:nvGrpSpPr>
      <p:grpSpPr>
        <a:xfrm>
          <a:off x="0" y="0"/>
          <a:ext cx="0" cy="0"/>
          <a:chOff x="0" y="0"/>
          <a:chExt cx="0" cy="0"/>
        </a:xfrm>
      </p:grpSpPr>
      <p:sp>
        <p:nvSpPr>
          <p:cNvPr id="149" name="Google Shape;149;p16"/>
          <p:cNvSpPr txBox="1"/>
          <p:nvPr>
            <p:ph type="ctrTitle"/>
          </p:nvPr>
        </p:nvSpPr>
        <p:spPr>
          <a:xfrm>
            <a:off x="1281950" y="1089142"/>
            <a:ext cx="6622500" cy="2070300"/>
          </a:xfrm>
          <a:prstGeom prst="rect">
            <a:avLst/>
          </a:prstGeom>
          <a:noFill/>
          <a:ln>
            <a:noFill/>
          </a:ln>
        </p:spPr>
        <p:txBody>
          <a:bodyPr anchorCtr="0" anchor="ctr" bIns="91425" lIns="91425" spcFirstLastPara="1" rIns="91425" wrap="square" tIns="91425">
            <a:noAutofit/>
          </a:bodyPr>
          <a:lstStyle/>
          <a:p>
            <a:pPr indent="0" lvl="0" marL="0" rtl="0" algn="ctr">
              <a:lnSpc>
                <a:spcPct val="85000"/>
              </a:lnSpc>
              <a:spcBef>
                <a:spcPts val="0"/>
              </a:spcBef>
              <a:spcAft>
                <a:spcPts val="0"/>
              </a:spcAft>
              <a:buSzPts val="3800"/>
              <a:buNone/>
            </a:pPr>
            <a:r>
              <a:rPr b="1" lang="es" sz="3600">
                <a:solidFill>
                  <a:srgbClr val="3C63AB"/>
                </a:solidFill>
                <a:latin typeface="Arial"/>
                <a:ea typeface="Arial"/>
                <a:cs typeface="Arial"/>
                <a:sym typeface="Arial"/>
              </a:rPr>
              <a:t>Sesión 3: </a:t>
            </a:r>
            <a:endParaRPr b="1" sz="3600">
              <a:solidFill>
                <a:srgbClr val="3C63AB"/>
              </a:solidFill>
              <a:latin typeface="Arial"/>
              <a:ea typeface="Arial"/>
              <a:cs typeface="Arial"/>
              <a:sym typeface="Arial"/>
            </a:endParaRPr>
          </a:p>
          <a:p>
            <a:pPr indent="0" lvl="0" marL="0" rtl="0" algn="ctr">
              <a:lnSpc>
                <a:spcPct val="85000"/>
              </a:lnSpc>
              <a:spcBef>
                <a:spcPts val="0"/>
              </a:spcBef>
              <a:spcAft>
                <a:spcPts val="0"/>
              </a:spcAft>
              <a:buSzPts val="3800"/>
              <a:buNone/>
            </a:pPr>
            <a:r>
              <a:rPr b="1" lang="es" sz="3600">
                <a:solidFill>
                  <a:srgbClr val="3C63AB"/>
                </a:solidFill>
                <a:latin typeface="Arial"/>
                <a:ea typeface="Arial"/>
                <a:cs typeface="Arial"/>
                <a:sym typeface="Arial"/>
              </a:rPr>
              <a:t> </a:t>
            </a:r>
            <a:r>
              <a:rPr b="1" lang="es" sz="5600">
                <a:solidFill>
                  <a:srgbClr val="E72F61"/>
                </a:solidFill>
                <a:latin typeface="Arial"/>
                <a:ea typeface="Arial"/>
                <a:cs typeface="Arial"/>
                <a:sym typeface="Arial"/>
              </a:rPr>
              <a:t>Desarrollo Software</a:t>
            </a:r>
            <a:endParaRPr b="1" sz="5600">
              <a:solidFill>
                <a:srgbClr val="E72F61"/>
              </a:solidFill>
              <a:latin typeface="Arial"/>
              <a:ea typeface="Arial"/>
              <a:cs typeface="Arial"/>
              <a:sym typeface="Arial"/>
            </a:endParaRPr>
          </a:p>
        </p:txBody>
      </p:sp>
      <p:sp>
        <p:nvSpPr>
          <p:cNvPr id="150" name="Google Shape;150;p16"/>
          <p:cNvSpPr txBox="1"/>
          <p:nvPr>
            <p:ph idx="1" type="subTitle"/>
          </p:nvPr>
        </p:nvSpPr>
        <p:spPr>
          <a:xfrm>
            <a:off x="1101471" y="3053117"/>
            <a:ext cx="6983400" cy="991800"/>
          </a:xfrm>
          <a:prstGeom prst="rect">
            <a:avLst/>
          </a:prstGeom>
          <a:noFill/>
          <a:ln>
            <a:noFill/>
          </a:ln>
        </p:spPr>
        <p:txBody>
          <a:bodyPr anchorCtr="0" anchor="t" bIns="91425" lIns="91425" spcFirstLastPara="1" rIns="91425" wrap="square" tIns="91425">
            <a:noAutofit/>
          </a:bodyPr>
          <a:lstStyle/>
          <a:p>
            <a:pPr indent="0" lvl="0" marL="0" rtl="0" algn="ctr">
              <a:lnSpc>
                <a:spcPct val="90000"/>
              </a:lnSpc>
              <a:spcBef>
                <a:spcPts val="1100"/>
              </a:spcBef>
              <a:spcAft>
                <a:spcPts val="0"/>
              </a:spcAft>
              <a:buNone/>
            </a:pPr>
            <a:r>
              <a:rPr lang="es" sz="1800">
                <a:solidFill>
                  <a:srgbClr val="3C63AA"/>
                </a:solidFill>
                <a:latin typeface="Arial"/>
                <a:ea typeface="Arial"/>
                <a:cs typeface="Arial"/>
                <a:sym typeface="Arial"/>
              </a:rPr>
              <a:t>Introducción al desarrollo Web y plataformas de desarrollo colaborativo</a:t>
            </a:r>
            <a:endParaRPr sz="1800">
              <a:solidFill>
                <a:srgbClr val="3C63AA"/>
              </a:solidFill>
              <a:latin typeface="Arial"/>
              <a:ea typeface="Arial"/>
              <a:cs typeface="Arial"/>
              <a:sym typeface="Arial"/>
            </a:endParaRPr>
          </a:p>
          <a:p>
            <a:pPr indent="0" lvl="0" marL="0" rtl="0" algn="ctr">
              <a:lnSpc>
                <a:spcPct val="90000"/>
              </a:lnSpc>
              <a:spcBef>
                <a:spcPts val="1100"/>
              </a:spcBef>
              <a:spcAft>
                <a:spcPts val="0"/>
              </a:spcAft>
              <a:buNone/>
            </a:pPr>
            <a:r>
              <a:t/>
            </a:r>
            <a:endParaRPr sz="1800">
              <a:solidFill>
                <a:srgbClr val="3C63AA"/>
              </a:solidFill>
              <a:latin typeface="Arial"/>
              <a:ea typeface="Arial"/>
              <a:cs typeface="Arial"/>
              <a:sym typeface="Arial"/>
            </a:endParaRPr>
          </a:p>
          <a:p>
            <a:pPr indent="0" lvl="0" marL="0" rtl="0" algn="ctr">
              <a:lnSpc>
                <a:spcPct val="90000"/>
              </a:lnSpc>
              <a:spcBef>
                <a:spcPts val="1100"/>
              </a:spcBef>
              <a:spcAft>
                <a:spcPts val="0"/>
              </a:spcAft>
              <a:buSzPts val="1600"/>
              <a:buNone/>
            </a:pPr>
            <a:r>
              <a:t/>
            </a:r>
            <a:endParaRPr sz="1800">
              <a:solidFill>
                <a:srgbClr val="3C63AA"/>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284" name="Shape 284"/>
        <p:cNvGrpSpPr/>
        <p:nvPr/>
      </p:nvGrpSpPr>
      <p:grpSpPr>
        <a:xfrm>
          <a:off x="0" y="0"/>
          <a:ext cx="0" cy="0"/>
          <a:chOff x="0" y="0"/>
          <a:chExt cx="0" cy="0"/>
        </a:xfrm>
      </p:grpSpPr>
      <p:sp>
        <p:nvSpPr>
          <p:cNvPr id="285" name="Google Shape;285;p34"/>
          <p:cNvSpPr txBox="1"/>
          <p:nvPr/>
        </p:nvSpPr>
        <p:spPr>
          <a:xfrm>
            <a:off x="756262" y="921005"/>
            <a:ext cx="7017300" cy="8574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None/>
            </a:pPr>
            <a:r>
              <a:rPr b="1" lang="es" sz="3000">
                <a:solidFill>
                  <a:srgbClr val="E83464"/>
                </a:solidFill>
              </a:rPr>
              <a:t>Modelo cliente servidor - WEB</a:t>
            </a:r>
            <a:br>
              <a:rPr b="1" lang="es" sz="3000">
                <a:solidFill>
                  <a:srgbClr val="E83464"/>
                </a:solidFill>
              </a:rPr>
            </a:br>
            <a:r>
              <a:rPr b="1" lang="es" sz="3000">
                <a:solidFill>
                  <a:srgbClr val="E83464"/>
                </a:solidFill>
              </a:rPr>
              <a:t>Funciones de los Navegadores</a:t>
            </a:r>
            <a:endParaRPr b="1" sz="3000">
              <a:solidFill>
                <a:srgbClr val="E83464"/>
              </a:solidFill>
            </a:endParaRPr>
          </a:p>
        </p:txBody>
      </p:sp>
      <p:sp>
        <p:nvSpPr>
          <p:cNvPr id="286" name="Google Shape;286;p34"/>
          <p:cNvSpPr txBox="1"/>
          <p:nvPr/>
        </p:nvSpPr>
        <p:spPr>
          <a:xfrm>
            <a:off x="849781" y="1882163"/>
            <a:ext cx="7224000" cy="2617200"/>
          </a:xfrm>
          <a:prstGeom prst="rect">
            <a:avLst/>
          </a:prstGeom>
          <a:noFill/>
          <a:ln>
            <a:noFill/>
          </a:ln>
        </p:spPr>
        <p:txBody>
          <a:bodyPr anchorCtr="0" anchor="t" bIns="34275" lIns="0" spcFirstLastPara="1" rIns="0" wrap="square" tIns="34275">
            <a:noAutofit/>
          </a:bodyPr>
          <a:lstStyle/>
          <a:p>
            <a:pPr indent="-177800" lvl="0" marL="330200" rtl="0" algn="just">
              <a:lnSpc>
                <a:spcPct val="115000"/>
              </a:lnSpc>
              <a:spcBef>
                <a:spcPts val="600"/>
              </a:spcBef>
              <a:spcAft>
                <a:spcPts val="0"/>
              </a:spcAft>
              <a:buClr>
                <a:schemeClr val="accent5"/>
              </a:buClr>
              <a:buSzPts val="1200"/>
              <a:buFont typeface="Calibri"/>
              <a:buChar char="●"/>
            </a:pPr>
            <a:r>
              <a:rPr lang="es" sz="1500">
                <a:solidFill>
                  <a:srgbClr val="375FA9"/>
                </a:solidFill>
              </a:rPr>
              <a:t>Elaboran y envían la petición HTTP</a:t>
            </a:r>
            <a:endParaRPr>
              <a:solidFill>
                <a:srgbClr val="233A44"/>
              </a:solidFill>
              <a:latin typeface="Calibri"/>
              <a:ea typeface="Calibri"/>
              <a:cs typeface="Calibri"/>
              <a:sym typeface="Calibri"/>
            </a:endParaRPr>
          </a:p>
          <a:p>
            <a:pPr indent="-177800" lvl="0" marL="330200" rtl="0" algn="just">
              <a:lnSpc>
                <a:spcPct val="115000"/>
              </a:lnSpc>
              <a:spcBef>
                <a:spcPts val="600"/>
              </a:spcBef>
              <a:spcAft>
                <a:spcPts val="0"/>
              </a:spcAft>
              <a:buClr>
                <a:schemeClr val="accent5"/>
              </a:buClr>
              <a:buSzPts val="1200"/>
              <a:buFont typeface="Calibri"/>
              <a:buChar char="●"/>
            </a:pPr>
            <a:r>
              <a:rPr lang="es" sz="1500">
                <a:solidFill>
                  <a:srgbClr val="375FA9"/>
                </a:solidFill>
              </a:rPr>
              <a:t>Reciben, interpretan y presentan la respuesta.</a:t>
            </a:r>
            <a:endParaRPr>
              <a:solidFill>
                <a:srgbClr val="233A44"/>
              </a:solidFill>
              <a:latin typeface="Calibri"/>
              <a:ea typeface="Calibri"/>
              <a:cs typeface="Calibri"/>
              <a:sym typeface="Calibri"/>
            </a:endParaRPr>
          </a:p>
          <a:p>
            <a:pPr indent="-177800" lvl="0" marL="330200" rtl="0" algn="just">
              <a:lnSpc>
                <a:spcPct val="115000"/>
              </a:lnSpc>
              <a:spcBef>
                <a:spcPts val="600"/>
              </a:spcBef>
              <a:spcAft>
                <a:spcPts val="0"/>
              </a:spcAft>
              <a:buClr>
                <a:schemeClr val="accent5"/>
              </a:buClr>
              <a:buSzPts val="1200"/>
              <a:buFont typeface="Calibri"/>
              <a:buChar char="●"/>
            </a:pPr>
            <a:r>
              <a:rPr lang="es" sz="1500">
                <a:solidFill>
                  <a:srgbClr val="375FA9"/>
                </a:solidFill>
              </a:rPr>
              <a:t>Proporcionan la interfaz para conectarse y utilizar otros servicios: mail, news, ftp, etc. El protocolo por defecto es http.</a:t>
            </a:r>
            <a:endParaRPr>
              <a:solidFill>
                <a:srgbClr val="233A44"/>
              </a:solidFill>
              <a:latin typeface="Calibri"/>
              <a:ea typeface="Calibri"/>
              <a:cs typeface="Calibri"/>
              <a:sym typeface="Calibri"/>
            </a:endParaRPr>
          </a:p>
          <a:p>
            <a:pPr indent="-177800" lvl="0" marL="330200" rtl="0" algn="just">
              <a:lnSpc>
                <a:spcPct val="115000"/>
              </a:lnSpc>
              <a:spcBef>
                <a:spcPts val="600"/>
              </a:spcBef>
              <a:spcAft>
                <a:spcPts val="0"/>
              </a:spcAft>
              <a:buClr>
                <a:schemeClr val="accent5"/>
              </a:buClr>
              <a:buSzPts val="1200"/>
              <a:buFont typeface="Calibri"/>
              <a:buChar char="●"/>
            </a:pPr>
            <a:r>
              <a:rPr lang="es" sz="1500">
                <a:solidFill>
                  <a:srgbClr val="375FA9"/>
                </a:solidFill>
              </a:rPr>
              <a:t>Caché local.</a:t>
            </a:r>
            <a:endParaRPr>
              <a:solidFill>
                <a:srgbClr val="233A44"/>
              </a:solidFill>
              <a:latin typeface="Calibri"/>
              <a:ea typeface="Calibri"/>
              <a:cs typeface="Calibri"/>
              <a:sym typeface="Calibri"/>
            </a:endParaRPr>
          </a:p>
          <a:p>
            <a:pPr indent="-177800" lvl="0" marL="330200" rtl="0" algn="just">
              <a:lnSpc>
                <a:spcPct val="115000"/>
              </a:lnSpc>
              <a:spcBef>
                <a:spcPts val="600"/>
              </a:spcBef>
              <a:spcAft>
                <a:spcPts val="0"/>
              </a:spcAft>
              <a:buClr>
                <a:schemeClr val="accent5"/>
              </a:buClr>
              <a:buSzPts val="1200"/>
              <a:buFont typeface="Calibri"/>
              <a:buChar char="●"/>
            </a:pPr>
            <a:r>
              <a:rPr lang="es" sz="1500">
                <a:solidFill>
                  <a:srgbClr val="375FA9"/>
                </a:solidFill>
              </a:rPr>
              <a:t>Manejo de las Cookies.</a:t>
            </a:r>
            <a:endParaRPr sz="1500">
              <a:solidFill>
                <a:srgbClr val="375FA9"/>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290" name="Shape 290"/>
        <p:cNvGrpSpPr/>
        <p:nvPr/>
      </p:nvGrpSpPr>
      <p:grpSpPr>
        <a:xfrm>
          <a:off x="0" y="0"/>
          <a:ext cx="0" cy="0"/>
          <a:chOff x="0" y="0"/>
          <a:chExt cx="0" cy="0"/>
        </a:xfrm>
      </p:grpSpPr>
      <p:sp>
        <p:nvSpPr>
          <p:cNvPr id="291" name="Google Shape;291;p35"/>
          <p:cNvSpPr txBox="1"/>
          <p:nvPr/>
        </p:nvSpPr>
        <p:spPr>
          <a:xfrm>
            <a:off x="610804" y="958940"/>
            <a:ext cx="7017300" cy="8574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None/>
            </a:pPr>
            <a:r>
              <a:rPr b="1" lang="es" sz="2800">
                <a:solidFill>
                  <a:srgbClr val="E83464"/>
                </a:solidFill>
              </a:rPr>
              <a:t>Modelo cliente servidor - WEB</a:t>
            </a:r>
            <a:br>
              <a:rPr b="1" lang="es" sz="2800">
                <a:solidFill>
                  <a:srgbClr val="E83464"/>
                </a:solidFill>
              </a:rPr>
            </a:br>
            <a:r>
              <a:rPr b="1" lang="es" sz="2800">
                <a:solidFill>
                  <a:srgbClr val="E83464"/>
                </a:solidFill>
              </a:rPr>
              <a:t>Protocolo HTTP</a:t>
            </a:r>
            <a:endParaRPr b="1" sz="2800">
              <a:solidFill>
                <a:srgbClr val="E83464"/>
              </a:solidFill>
            </a:endParaRPr>
          </a:p>
        </p:txBody>
      </p:sp>
      <p:sp>
        <p:nvSpPr>
          <p:cNvPr id="292" name="Google Shape;292;p35"/>
          <p:cNvSpPr txBox="1"/>
          <p:nvPr/>
        </p:nvSpPr>
        <p:spPr>
          <a:xfrm>
            <a:off x="610791" y="1816354"/>
            <a:ext cx="4366500" cy="2897700"/>
          </a:xfrm>
          <a:prstGeom prst="rect">
            <a:avLst/>
          </a:prstGeom>
          <a:noFill/>
          <a:ln>
            <a:noFill/>
          </a:ln>
        </p:spPr>
        <p:txBody>
          <a:bodyPr anchorCtr="0" anchor="t" bIns="34275" lIns="0" spcFirstLastPara="1" rIns="0" wrap="square" tIns="34275">
            <a:noAutofit/>
          </a:bodyPr>
          <a:lstStyle/>
          <a:p>
            <a:pPr indent="-177800" lvl="0" marL="330200" rtl="0" algn="just">
              <a:lnSpc>
                <a:spcPct val="115000"/>
              </a:lnSpc>
              <a:spcBef>
                <a:spcPts val="600"/>
              </a:spcBef>
              <a:spcAft>
                <a:spcPts val="0"/>
              </a:spcAft>
              <a:buClr>
                <a:schemeClr val="accent5"/>
              </a:buClr>
              <a:buSzPts val="1200"/>
              <a:buFont typeface="Calibri"/>
              <a:buChar char="●"/>
            </a:pPr>
            <a:r>
              <a:rPr lang="es" sz="1300">
                <a:solidFill>
                  <a:srgbClr val="375FA9"/>
                </a:solidFill>
              </a:rPr>
              <a:t>Los elementos software de la arquitectura web (clientes, servidores, proxies) utilizan el protocolo HTTP para comunicarse.</a:t>
            </a:r>
            <a:endParaRPr>
              <a:solidFill>
                <a:srgbClr val="233A44"/>
              </a:solidFill>
              <a:latin typeface="Calibri"/>
              <a:ea typeface="Calibri"/>
              <a:cs typeface="Calibri"/>
              <a:sym typeface="Calibri"/>
            </a:endParaRPr>
          </a:p>
          <a:p>
            <a:pPr indent="-177800" lvl="0" marL="330200" rtl="0" algn="just">
              <a:lnSpc>
                <a:spcPct val="115000"/>
              </a:lnSpc>
              <a:spcBef>
                <a:spcPts val="600"/>
              </a:spcBef>
              <a:spcAft>
                <a:spcPts val="0"/>
              </a:spcAft>
              <a:buClr>
                <a:schemeClr val="accent5"/>
              </a:buClr>
              <a:buSzPts val="1200"/>
              <a:buFont typeface="Calibri"/>
              <a:buChar char="●"/>
            </a:pPr>
            <a:r>
              <a:rPr lang="es" sz="1300">
                <a:solidFill>
                  <a:srgbClr val="375FA9"/>
                </a:solidFill>
              </a:rPr>
              <a:t>HTTP define la sintaxis y la semántica que utilizan estos elementos para comunicarse.</a:t>
            </a:r>
            <a:endParaRPr>
              <a:solidFill>
                <a:srgbClr val="233A44"/>
              </a:solidFill>
              <a:latin typeface="Calibri"/>
              <a:ea typeface="Calibri"/>
              <a:cs typeface="Calibri"/>
              <a:sym typeface="Calibri"/>
            </a:endParaRPr>
          </a:p>
          <a:p>
            <a:pPr indent="-177800" lvl="0" marL="330200" rtl="0" algn="just">
              <a:lnSpc>
                <a:spcPct val="115000"/>
              </a:lnSpc>
              <a:spcBef>
                <a:spcPts val="600"/>
              </a:spcBef>
              <a:spcAft>
                <a:spcPts val="0"/>
              </a:spcAft>
              <a:buClr>
                <a:schemeClr val="accent5"/>
              </a:buClr>
              <a:buSzPts val="1200"/>
              <a:buFont typeface="Calibri"/>
              <a:buChar char="●"/>
            </a:pPr>
            <a:r>
              <a:rPr lang="es" sz="1300">
                <a:solidFill>
                  <a:srgbClr val="375FA9"/>
                </a:solidFill>
              </a:rPr>
              <a:t>Es un protocolo basado en el esquema petición/respuesta.</a:t>
            </a:r>
            <a:endParaRPr>
              <a:solidFill>
                <a:srgbClr val="233A44"/>
              </a:solidFill>
              <a:latin typeface="Calibri"/>
              <a:ea typeface="Calibri"/>
              <a:cs typeface="Calibri"/>
              <a:sym typeface="Calibri"/>
            </a:endParaRPr>
          </a:p>
          <a:p>
            <a:pPr indent="-177800" lvl="0" marL="330200" rtl="0" algn="just">
              <a:lnSpc>
                <a:spcPct val="115000"/>
              </a:lnSpc>
              <a:spcBef>
                <a:spcPts val="600"/>
              </a:spcBef>
              <a:spcAft>
                <a:spcPts val="0"/>
              </a:spcAft>
              <a:buClr>
                <a:schemeClr val="accent5"/>
              </a:buClr>
              <a:buSzPts val="1200"/>
              <a:buFont typeface="Calibri"/>
              <a:buChar char="●"/>
            </a:pPr>
            <a:r>
              <a:rPr lang="es" sz="1300">
                <a:solidFill>
                  <a:srgbClr val="375FA9"/>
                </a:solidFill>
              </a:rPr>
              <a:t>El cliente envía un mensaje de petición y el servidor contesta con un mensaje de respuesta.</a:t>
            </a:r>
            <a:endParaRPr>
              <a:solidFill>
                <a:srgbClr val="233A44"/>
              </a:solidFill>
              <a:latin typeface="Calibri"/>
              <a:ea typeface="Calibri"/>
              <a:cs typeface="Calibri"/>
              <a:sym typeface="Calibri"/>
            </a:endParaRPr>
          </a:p>
          <a:p>
            <a:pPr indent="0" lvl="0" marL="158750" rtl="0" algn="just">
              <a:lnSpc>
                <a:spcPct val="115000"/>
              </a:lnSpc>
              <a:spcBef>
                <a:spcPts val="600"/>
              </a:spcBef>
              <a:spcAft>
                <a:spcPts val="0"/>
              </a:spcAft>
              <a:buNone/>
            </a:pPr>
            <a:r>
              <a:t/>
            </a:r>
            <a:endParaRPr sz="1200">
              <a:solidFill>
                <a:srgbClr val="375FA9"/>
              </a:solidFill>
            </a:endParaRPr>
          </a:p>
          <a:p>
            <a:pPr indent="0" lvl="0" marL="158750" rtl="0" algn="just">
              <a:lnSpc>
                <a:spcPct val="115000"/>
              </a:lnSpc>
              <a:spcBef>
                <a:spcPts val="600"/>
              </a:spcBef>
              <a:spcAft>
                <a:spcPts val="0"/>
              </a:spcAft>
              <a:buNone/>
            </a:pPr>
            <a:r>
              <a:t/>
            </a:r>
            <a:endParaRPr sz="1200">
              <a:solidFill>
                <a:srgbClr val="375FA9"/>
              </a:solidFill>
            </a:endParaRPr>
          </a:p>
        </p:txBody>
      </p:sp>
      <p:pic>
        <p:nvPicPr>
          <p:cNvPr id="293" name="Google Shape;293;p35"/>
          <p:cNvPicPr preferRelativeResize="0"/>
          <p:nvPr/>
        </p:nvPicPr>
        <p:blipFill rotWithShape="1">
          <a:blip r:embed="rId4">
            <a:alphaModFix/>
          </a:blip>
          <a:srcRect b="0" l="1903" r="0" t="0"/>
          <a:stretch/>
        </p:blipFill>
        <p:spPr>
          <a:xfrm>
            <a:off x="5372100" y="1660500"/>
            <a:ext cx="2762375" cy="23859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297" name="Shape 297"/>
        <p:cNvGrpSpPr/>
        <p:nvPr/>
      </p:nvGrpSpPr>
      <p:grpSpPr>
        <a:xfrm>
          <a:off x="0" y="0"/>
          <a:ext cx="0" cy="0"/>
          <a:chOff x="0" y="0"/>
          <a:chExt cx="0" cy="0"/>
        </a:xfrm>
      </p:grpSpPr>
      <p:sp>
        <p:nvSpPr>
          <p:cNvPr id="298" name="Google Shape;298;p36"/>
          <p:cNvSpPr txBox="1"/>
          <p:nvPr/>
        </p:nvSpPr>
        <p:spPr>
          <a:xfrm>
            <a:off x="735480" y="896760"/>
            <a:ext cx="7017300" cy="8574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None/>
            </a:pPr>
            <a:r>
              <a:rPr b="1" lang="es" sz="2800">
                <a:solidFill>
                  <a:srgbClr val="E83464"/>
                </a:solidFill>
              </a:rPr>
              <a:t>Modelo cliente servidor - WEB</a:t>
            </a:r>
            <a:br>
              <a:rPr b="1" lang="es" sz="2800">
                <a:solidFill>
                  <a:srgbClr val="E83464"/>
                </a:solidFill>
              </a:rPr>
            </a:br>
            <a:r>
              <a:rPr b="1" lang="es" sz="2800">
                <a:solidFill>
                  <a:srgbClr val="E83464"/>
                </a:solidFill>
              </a:rPr>
              <a:t>Protocolo HTTP</a:t>
            </a:r>
            <a:endParaRPr b="1" sz="2800">
              <a:solidFill>
                <a:srgbClr val="E83464"/>
              </a:solidFill>
            </a:endParaRPr>
          </a:p>
        </p:txBody>
      </p:sp>
      <p:sp>
        <p:nvSpPr>
          <p:cNvPr id="299" name="Google Shape;299;p36"/>
          <p:cNvSpPr txBox="1"/>
          <p:nvPr/>
        </p:nvSpPr>
        <p:spPr>
          <a:xfrm>
            <a:off x="901736" y="1930655"/>
            <a:ext cx="7224000" cy="2721000"/>
          </a:xfrm>
          <a:prstGeom prst="rect">
            <a:avLst/>
          </a:prstGeom>
          <a:noFill/>
          <a:ln>
            <a:noFill/>
          </a:ln>
        </p:spPr>
        <p:txBody>
          <a:bodyPr anchorCtr="0" anchor="t" bIns="34275" lIns="0" spcFirstLastPara="1" rIns="0" wrap="square" tIns="34275">
            <a:noAutofit/>
          </a:bodyPr>
          <a:lstStyle/>
          <a:p>
            <a:pPr indent="0" lvl="0" marL="158750" rtl="0" algn="just">
              <a:lnSpc>
                <a:spcPct val="115000"/>
              </a:lnSpc>
              <a:spcBef>
                <a:spcPts val="0"/>
              </a:spcBef>
              <a:spcAft>
                <a:spcPts val="0"/>
              </a:spcAft>
              <a:buNone/>
            </a:pPr>
            <a:r>
              <a:rPr lang="es">
                <a:solidFill>
                  <a:srgbClr val="375FA9"/>
                </a:solidFill>
              </a:rPr>
              <a:t>El protocolo HTTP está basado en mensajes de Texto plano.</a:t>
            </a:r>
            <a:endParaRPr sz="1300">
              <a:solidFill>
                <a:srgbClr val="233A44"/>
              </a:solidFill>
              <a:latin typeface="Calibri"/>
              <a:ea typeface="Calibri"/>
              <a:cs typeface="Calibri"/>
              <a:sym typeface="Calibri"/>
            </a:endParaRPr>
          </a:p>
          <a:p>
            <a:pPr indent="-171450" lvl="0" marL="330200" rtl="0" algn="just">
              <a:lnSpc>
                <a:spcPct val="115000"/>
              </a:lnSpc>
              <a:spcBef>
                <a:spcPts val="0"/>
              </a:spcBef>
              <a:spcAft>
                <a:spcPts val="0"/>
              </a:spcAft>
              <a:buClr>
                <a:schemeClr val="accent5"/>
              </a:buClr>
              <a:buSzPts val="1100"/>
              <a:buFont typeface="Calibri"/>
              <a:buChar char="●"/>
            </a:pPr>
            <a:r>
              <a:rPr lang="es">
                <a:solidFill>
                  <a:srgbClr val="375FA9"/>
                </a:solidFill>
              </a:rPr>
              <a:t>Ventajas:</a:t>
            </a:r>
            <a:endParaRPr sz="1300">
              <a:solidFill>
                <a:srgbClr val="233A44"/>
              </a:solidFill>
              <a:latin typeface="Calibri"/>
              <a:ea typeface="Calibri"/>
              <a:cs typeface="Calibri"/>
              <a:sym typeface="Calibri"/>
            </a:endParaRPr>
          </a:p>
          <a:p>
            <a:pPr indent="-171450" lvl="1" marL="787400" rtl="0" algn="just">
              <a:lnSpc>
                <a:spcPct val="115000"/>
              </a:lnSpc>
              <a:spcBef>
                <a:spcPts val="0"/>
              </a:spcBef>
              <a:spcAft>
                <a:spcPts val="0"/>
              </a:spcAft>
              <a:buClr>
                <a:schemeClr val="accent5"/>
              </a:buClr>
              <a:buSzPts val="1100"/>
              <a:buFont typeface="Calibri"/>
              <a:buChar char="○"/>
            </a:pPr>
            <a:r>
              <a:rPr lang="es" sz="1200">
                <a:solidFill>
                  <a:srgbClr val="375FA9"/>
                </a:solidFill>
              </a:rPr>
              <a:t>Legible.</a:t>
            </a:r>
            <a:endParaRPr sz="1100">
              <a:solidFill>
                <a:srgbClr val="233A44"/>
              </a:solidFill>
              <a:latin typeface="Calibri"/>
              <a:ea typeface="Calibri"/>
              <a:cs typeface="Calibri"/>
              <a:sym typeface="Calibri"/>
            </a:endParaRPr>
          </a:p>
          <a:p>
            <a:pPr indent="-171450" lvl="1" marL="787400" rtl="0" algn="just">
              <a:lnSpc>
                <a:spcPct val="115000"/>
              </a:lnSpc>
              <a:spcBef>
                <a:spcPts val="0"/>
              </a:spcBef>
              <a:spcAft>
                <a:spcPts val="0"/>
              </a:spcAft>
              <a:buClr>
                <a:schemeClr val="accent5"/>
              </a:buClr>
              <a:buSzPts val="1100"/>
              <a:buFont typeface="Calibri"/>
              <a:buChar char="○"/>
            </a:pPr>
            <a:r>
              <a:rPr lang="es" sz="1200">
                <a:solidFill>
                  <a:srgbClr val="375FA9"/>
                </a:solidFill>
              </a:rPr>
              <a:t>Fácil de depurar</a:t>
            </a:r>
            <a:r>
              <a:rPr lang="es" sz="1050">
                <a:solidFill>
                  <a:srgbClr val="375FA9"/>
                </a:solidFill>
              </a:rPr>
              <a:t>.</a:t>
            </a:r>
            <a:endParaRPr sz="1100">
              <a:solidFill>
                <a:srgbClr val="233A44"/>
              </a:solidFill>
              <a:latin typeface="Calibri"/>
              <a:ea typeface="Calibri"/>
              <a:cs typeface="Calibri"/>
              <a:sym typeface="Calibri"/>
            </a:endParaRPr>
          </a:p>
          <a:p>
            <a:pPr indent="-171450" lvl="0" marL="330200" rtl="0" algn="just">
              <a:lnSpc>
                <a:spcPct val="115000"/>
              </a:lnSpc>
              <a:spcBef>
                <a:spcPts val="0"/>
              </a:spcBef>
              <a:spcAft>
                <a:spcPts val="0"/>
              </a:spcAft>
              <a:buClr>
                <a:schemeClr val="accent5"/>
              </a:buClr>
              <a:buSzPts val="1100"/>
              <a:buFont typeface="Calibri"/>
              <a:buChar char="●"/>
            </a:pPr>
            <a:r>
              <a:rPr lang="es">
                <a:solidFill>
                  <a:srgbClr val="375FA9"/>
                </a:solidFill>
              </a:rPr>
              <a:t>Desventajas:</a:t>
            </a:r>
            <a:endParaRPr sz="1300">
              <a:solidFill>
                <a:srgbClr val="233A44"/>
              </a:solidFill>
              <a:latin typeface="Calibri"/>
              <a:ea typeface="Calibri"/>
              <a:cs typeface="Calibri"/>
              <a:sym typeface="Calibri"/>
            </a:endParaRPr>
          </a:p>
          <a:p>
            <a:pPr indent="-171450" lvl="1" marL="787400" rtl="0" algn="just">
              <a:lnSpc>
                <a:spcPct val="115000"/>
              </a:lnSpc>
              <a:spcBef>
                <a:spcPts val="0"/>
              </a:spcBef>
              <a:spcAft>
                <a:spcPts val="0"/>
              </a:spcAft>
              <a:buClr>
                <a:schemeClr val="accent5"/>
              </a:buClr>
              <a:buSzPts val="1100"/>
              <a:buFont typeface="Calibri"/>
              <a:buChar char="○"/>
            </a:pPr>
            <a:r>
              <a:rPr lang="es" sz="1200">
                <a:solidFill>
                  <a:srgbClr val="375FA9"/>
                </a:solidFill>
              </a:rPr>
              <a:t>El mensaje es más largo.</a:t>
            </a:r>
            <a:endParaRPr sz="1100">
              <a:solidFill>
                <a:srgbClr val="233A44"/>
              </a:solidFill>
              <a:latin typeface="Calibri"/>
              <a:ea typeface="Calibri"/>
              <a:cs typeface="Calibri"/>
              <a:sym typeface="Calibri"/>
            </a:endParaRPr>
          </a:p>
          <a:p>
            <a:pPr indent="0" lvl="0" marL="158750" rtl="0" algn="just">
              <a:lnSpc>
                <a:spcPct val="115000"/>
              </a:lnSpc>
              <a:spcBef>
                <a:spcPts val="0"/>
              </a:spcBef>
              <a:spcAft>
                <a:spcPts val="0"/>
              </a:spcAft>
              <a:buNone/>
            </a:pPr>
            <a:r>
              <a:rPr lang="es">
                <a:solidFill>
                  <a:srgbClr val="375FA9"/>
                </a:solidFill>
              </a:rPr>
              <a:t>Es un protocolo sin manejo de estados.</a:t>
            </a:r>
            <a:endParaRPr sz="1300">
              <a:solidFill>
                <a:srgbClr val="233A44"/>
              </a:solidFill>
              <a:latin typeface="Calibri"/>
              <a:ea typeface="Calibri"/>
              <a:cs typeface="Calibri"/>
              <a:sym typeface="Calibri"/>
            </a:endParaRPr>
          </a:p>
          <a:p>
            <a:pPr indent="-171450" lvl="0" marL="330200" rtl="0" algn="just">
              <a:lnSpc>
                <a:spcPct val="115000"/>
              </a:lnSpc>
              <a:spcBef>
                <a:spcPts val="0"/>
              </a:spcBef>
              <a:spcAft>
                <a:spcPts val="0"/>
              </a:spcAft>
              <a:buClr>
                <a:schemeClr val="accent5"/>
              </a:buClr>
              <a:buSzPts val="1100"/>
              <a:buFont typeface="Calibri"/>
              <a:buChar char="●"/>
            </a:pPr>
            <a:r>
              <a:rPr lang="es">
                <a:solidFill>
                  <a:srgbClr val="375FA9"/>
                </a:solidFill>
              </a:rPr>
              <a:t>Hay ausencia de estado tras cada par petición-respuesta</a:t>
            </a:r>
            <a:endParaRPr sz="1300">
              <a:solidFill>
                <a:srgbClr val="233A44"/>
              </a:solidFill>
              <a:latin typeface="Calibri"/>
              <a:ea typeface="Calibri"/>
              <a:cs typeface="Calibri"/>
              <a:sym typeface="Calibri"/>
            </a:endParaRPr>
          </a:p>
          <a:p>
            <a:pPr indent="-171450" lvl="0" marL="330200" rtl="0" algn="just">
              <a:lnSpc>
                <a:spcPct val="115000"/>
              </a:lnSpc>
              <a:spcBef>
                <a:spcPts val="0"/>
              </a:spcBef>
              <a:spcAft>
                <a:spcPts val="0"/>
              </a:spcAft>
              <a:buClr>
                <a:schemeClr val="accent5"/>
              </a:buClr>
              <a:buSzPts val="1100"/>
              <a:buFont typeface="Calibri"/>
              <a:buChar char="●"/>
            </a:pPr>
            <a:r>
              <a:rPr lang="es">
                <a:solidFill>
                  <a:srgbClr val="375FA9"/>
                </a:solidFill>
              </a:rPr>
              <a:t>Tras la respuesta, el servidor cierra inmediatamente la conexión.</a:t>
            </a:r>
            <a:endParaRPr sz="1300">
              <a:solidFill>
                <a:srgbClr val="233A44"/>
              </a:solidFill>
              <a:latin typeface="Calibri"/>
              <a:ea typeface="Calibri"/>
              <a:cs typeface="Calibri"/>
              <a:sym typeface="Calibri"/>
            </a:endParaRPr>
          </a:p>
          <a:p>
            <a:pPr indent="-171450" lvl="0" marL="330200" rtl="0" algn="just">
              <a:lnSpc>
                <a:spcPct val="115000"/>
              </a:lnSpc>
              <a:spcBef>
                <a:spcPts val="0"/>
              </a:spcBef>
              <a:spcAft>
                <a:spcPts val="0"/>
              </a:spcAft>
              <a:buClr>
                <a:schemeClr val="accent5"/>
              </a:buClr>
              <a:buSzPts val="1100"/>
              <a:buFont typeface="Calibri"/>
              <a:buChar char="●"/>
            </a:pPr>
            <a:r>
              <a:rPr lang="es">
                <a:solidFill>
                  <a:srgbClr val="375FA9"/>
                </a:solidFill>
              </a:rPr>
              <a:t>No existe el concepto de sesión.</a:t>
            </a:r>
            <a:endParaRPr>
              <a:solidFill>
                <a:srgbClr val="375FA9"/>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303" name="Shape 303"/>
        <p:cNvGrpSpPr/>
        <p:nvPr/>
      </p:nvGrpSpPr>
      <p:grpSpPr>
        <a:xfrm>
          <a:off x="0" y="0"/>
          <a:ext cx="0" cy="0"/>
          <a:chOff x="0" y="0"/>
          <a:chExt cx="0" cy="0"/>
        </a:xfrm>
      </p:grpSpPr>
      <p:sp>
        <p:nvSpPr>
          <p:cNvPr id="304" name="Google Shape;304;p37"/>
          <p:cNvSpPr txBox="1"/>
          <p:nvPr/>
        </p:nvSpPr>
        <p:spPr>
          <a:xfrm>
            <a:off x="756262" y="914076"/>
            <a:ext cx="7017300" cy="8574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None/>
            </a:pPr>
            <a:r>
              <a:t/>
            </a:r>
            <a:endParaRPr b="1" sz="2700">
              <a:solidFill>
                <a:srgbClr val="E83464"/>
              </a:solidFill>
            </a:endParaRPr>
          </a:p>
          <a:p>
            <a:pPr indent="0" lvl="0" marL="0" rtl="0" algn="l">
              <a:lnSpc>
                <a:spcPct val="85000"/>
              </a:lnSpc>
              <a:spcBef>
                <a:spcPts val="0"/>
              </a:spcBef>
              <a:spcAft>
                <a:spcPts val="0"/>
              </a:spcAft>
              <a:buNone/>
            </a:pPr>
            <a:r>
              <a:rPr b="1" lang="es" sz="2700">
                <a:solidFill>
                  <a:srgbClr val="E83464"/>
                </a:solidFill>
              </a:rPr>
              <a:t>Modelo cliente servidor - WEB</a:t>
            </a:r>
            <a:endParaRPr b="1" sz="2700">
              <a:solidFill>
                <a:srgbClr val="E83464"/>
              </a:solidFill>
            </a:endParaRPr>
          </a:p>
          <a:p>
            <a:pPr indent="0" lvl="0" marL="0" rtl="0" algn="l">
              <a:lnSpc>
                <a:spcPct val="85000"/>
              </a:lnSpc>
              <a:spcBef>
                <a:spcPts val="0"/>
              </a:spcBef>
              <a:spcAft>
                <a:spcPts val="0"/>
              </a:spcAft>
              <a:buNone/>
            </a:pPr>
            <a:r>
              <a:rPr b="1" lang="es" sz="2700">
                <a:solidFill>
                  <a:srgbClr val="E83464"/>
                </a:solidFill>
              </a:rPr>
              <a:t>Tipos </a:t>
            </a:r>
            <a:r>
              <a:rPr b="1" lang="es" sz="2700">
                <a:solidFill>
                  <a:srgbClr val="E83464"/>
                </a:solidFill>
              </a:rPr>
              <a:t>de peticiones y respuestas HTTP</a:t>
            </a:r>
            <a:endParaRPr b="1" sz="2700">
              <a:solidFill>
                <a:srgbClr val="E83464"/>
              </a:solidFill>
            </a:endParaRPr>
          </a:p>
        </p:txBody>
      </p:sp>
      <p:sp>
        <p:nvSpPr>
          <p:cNvPr id="305" name="Google Shape;305;p37"/>
          <p:cNvSpPr txBox="1"/>
          <p:nvPr/>
        </p:nvSpPr>
        <p:spPr>
          <a:xfrm>
            <a:off x="5167450" y="1770200"/>
            <a:ext cx="2994300" cy="3191400"/>
          </a:xfrm>
          <a:prstGeom prst="rect">
            <a:avLst/>
          </a:prstGeom>
          <a:noFill/>
          <a:ln>
            <a:noFill/>
          </a:ln>
        </p:spPr>
        <p:txBody>
          <a:bodyPr anchorCtr="0" anchor="t" bIns="34275" lIns="0" spcFirstLastPara="1" rIns="0" wrap="square" tIns="34275">
            <a:noAutofit/>
          </a:bodyPr>
          <a:lstStyle/>
          <a:p>
            <a:pPr indent="0" lvl="0" marL="158750" rtl="0" algn="just">
              <a:lnSpc>
                <a:spcPct val="115000"/>
              </a:lnSpc>
              <a:spcBef>
                <a:spcPts val="600"/>
              </a:spcBef>
              <a:spcAft>
                <a:spcPts val="0"/>
              </a:spcAft>
              <a:buNone/>
            </a:pPr>
            <a:r>
              <a:rPr b="1" lang="es" sz="1200">
                <a:solidFill>
                  <a:srgbClr val="375FA9"/>
                </a:solidFill>
              </a:rPr>
              <a:t>Tipos de respuestas:</a:t>
            </a:r>
            <a:endParaRPr b="1" sz="1200">
              <a:solidFill>
                <a:srgbClr val="375FA9"/>
              </a:solidFill>
            </a:endParaRPr>
          </a:p>
          <a:p>
            <a:pPr indent="-304800" lvl="0" marL="457200" rtl="0" algn="just">
              <a:lnSpc>
                <a:spcPct val="115000"/>
              </a:lnSpc>
              <a:spcBef>
                <a:spcPts val="1000"/>
              </a:spcBef>
              <a:spcAft>
                <a:spcPts val="0"/>
              </a:spcAft>
              <a:buClr>
                <a:srgbClr val="375FA9"/>
              </a:buClr>
              <a:buSzPts val="1200"/>
              <a:buChar char="●"/>
            </a:pPr>
            <a:r>
              <a:rPr lang="es" sz="1200">
                <a:solidFill>
                  <a:srgbClr val="375FA9"/>
                </a:solidFill>
              </a:rPr>
              <a:t>Informativas (100 - 199)</a:t>
            </a:r>
            <a:endParaRPr sz="1200">
              <a:solidFill>
                <a:srgbClr val="375FA9"/>
              </a:solidFill>
            </a:endParaRPr>
          </a:p>
          <a:p>
            <a:pPr indent="-304800" lvl="0" marL="457200" rtl="0" algn="just">
              <a:lnSpc>
                <a:spcPct val="115000"/>
              </a:lnSpc>
              <a:spcBef>
                <a:spcPts val="1000"/>
              </a:spcBef>
              <a:spcAft>
                <a:spcPts val="0"/>
              </a:spcAft>
              <a:buClr>
                <a:srgbClr val="375FA9"/>
              </a:buClr>
              <a:buSzPts val="1200"/>
              <a:buChar char="●"/>
            </a:pPr>
            <a:r>
              <a:rPr lang="es" sz="1200">
                <a:solidFill>
                  <a:srgbClr val="375FA9"/>
                </a:solidFill>
              </a:rPr>
              <a:t>Exitosas (200 - 299)</a:t>
            </a:r>
            <a:endParaRPr sz="1200">
              <a:solidFill>
                <a:srgbClr val="375FA9"/>
              </a:solidFill>
            </a:endParaRPr>
          </a:p>
          <a:p>
            <a:pPr indent="-304800" lvl="0" marL="457200" rtl="0" algn="just">
              <a:lnSpc>
                <a:spcPct val="115000"/>
              </a:lnSpc>
              <a:spcBef>
                <a:spcPts val="1000"/>
              </a:spcBef>
              <a:spcAft>
                <a:spcPts val="0"/>
              </a:spcAft>
              <a:buClr>
                <a:srgbClr val="375FA9"/>
              </a:buClr>
              <a:buSzPts val="1200"/>
              <a:buChar char="●"/>
            </a:pPr>
            <a:r>
              <a:rPr lang="es" sz="1200">
                <a:solidFill>
                  <a:srgbClr val="375FA9"/>
                </a:solidFill>
              </a:rPr>
              <a:t>Redireccionamiento (300 - 399)</a:t>
            </a:r>
            <a:endParaRPr sz="1200">
              <a:solidFill>
                <a:srgbClr val="375FA9"/>
              </a:solidFill>
            </a:endParaRPr>
          </a:p>
          <a:p>
            <a:pPr indent="-304800" lvl="0" marL="457200" rtl="0" algn="just">
              <a:lnSpc>
                <a:spcPct val="115000"/>
              </a:lnSpc>
              <a:spcBef>
                <a:spcPts val="1000"/>
              </a:spcBef>
              <a:spcAft>
                <a:spcPts val="0"/>
              </a:spcAft>
              <a:buClr>
                <a:srgbClr val="375FA9"/>
              </a:buClr>
              <a:buSzPts val="1200"/>
              <a:buChar char="●"/>
            </a:pPr>
            <a:r>
              <a:rPr lang="es" sz="1200">
                <a:solidFill>
                  <a:srgbClr val="375FA9"/>
                </a:solidFill>
              </a:rPr>
              <a:t>Error del Cliente (400 - 499)</a:t>
            </a:r>
            <a:endParaRPr sz="1200">
              <a:solidFill>
                <a:srgbClr val="375FA9"/>
              </a:solidFill>
            </a:endParaRPr>
          </a:p>
          <a:p>
            <a:pPr indent="-304800" lvl="0" marL="457200" rtl="0" algn="just">
              <a:lnSpc>
                <a:spcPct val="115000"/>
              </a:lnSpc>
              <a:spcBef>
                <a:spcPts val="1000"/>
              </a:spcBef>
              <a:spcAft>
                <a:spcPts val="0"/>
              </a:spcAft>
              <a:buClr>
                <a:srgbClr val="375FA9"/>
              </a:buClr>
              <a:buSzPts val="1200"/>
              <a:buChar char="●"/>
            </a:pPr>
            <a:r>
              <a:rPr lang="es" sz="1200">
                <a:solidFill>
                  <a:srgbClr val="375FA9"/>
                </a:solidFill>
              </a:rPr>
              <a:t>Error del Servidor (500 - 599)</a:t>
            </a:r>
            <a:endParaRPr sz="1200">
              <a:solidFill>
                <a:srgbClr val="375FA9"/>
              </a:solidFill>
            </a:endParaRPr>
          </a:p>
        </p:txBody>
      </p:sp>
      <p:sp>
        <p:nvSpPr>
          <p:cNvPr id="306" name="Google Shape;306;p37"/>
          <p:cNvSpPr txBox="1"/>
          <p:nvPr/>
        </p:nvSpPr>
        <p:spPr>
          <a:xfrm>
            <a:off x="756250" y="1770200"/>
            <a:ext cx="4182600" cy="2378700"/>
          </a:xfrm>
          <a:prstGeom prst="rect">
            <a:avLst/>
          </a:prstGeom>
          <a:noFill/>
          <a:ln>
            <a:noFill/>
          </a:ln>
        </p:spPr>
        <p:txBody>
          <a:bodyPr anchorCtr="0" anchor="t" bIns="34275" lIns="0" spcFirstLastPara="1" rIns="0" wrap="square" tIns="34275">
            <a:noAutofit/>
          </a:bodyPr>
          <a:lstStyle/>
          <a:p>
            <a:pPr indent="0" lvl="0" marL="158750" rtl="0" algn="just">
              <a:lnSpc>
                <a:spcPct val="115000"/>
              </a:lnSpc>
              <a:spcBef>
                <a:spcPts val="600"/>
              </a:spcBef>
              <a:spcAft>
                <a:spcPts val="0"/>
              </a:spcAft>
              <a:buNone/>
            </a:pPr>
            <a:r>
              <a:rPr b="1" lang="es" sz="1200">
                <a:solidFill>
                  <a:srgbClr val="375FA9"/>
                </a:solidFill>
              </a:rPr>
              <a:t>Tipos de peticiones:</a:t>
            </a:r>
            <a:endParaRPr b="1" sz="1200">
              <a:solidFill>
                <a:srgbClr val="375FA9"/>
              </a:solidFill>
            </a:endParaRPr>
          </a:p>
          <a:p>
            <a:pPr indent="-304800" lvl="0" marL="457200" rtl="0" algn="just">
              <a:lnSpc>
                <a:spcPct val="115000"/>
              </a:lnSpc>
              <a:spcBef>
                <a:spcPts val="600"/>
              </a:spcBef>
              <a:spcAft>
                <a:spcPts val="0"/>
              </a:spcAft>
              <a:buClr>
                <a:srgbClr val="375FA9"/>
              </a:buClr>
              <a:buSzPts val="1200"/>
              <a:buChar char="●"/>
            </a:pPr>
            <a:r>
              <a:rPr b="1" lang="es" sz="1200">
                <a:solidFill>
                  <a:srgbClr val="375FA9"/>
                </a:solidFill>
              </a:rPr>
              <a:t>GET : </a:t>
            </a:r>
            <a:r>
              <a:rPr lang="es" sz="1200">
                <a:solidFill>
                  <a:srgbClr val="375FA9"/>
                </a:solidFill>
              </a:rPr>
              <a:t>Solicita una representación de un recurso específico. Sólo deben recuperar datos.</a:t>
            </a:r>
            <a:endParaRPr sz="1200">
              <a:solidFill>
                <a:srgbClr val="375FA9"/>
              </a:solidFill>
            </a:endParaRPr>
          </a:p>
          <a:p>
            <a:pPr indent="-304800" lvl="0" marL="457200" rtl="0" algn="just">
              <a:lnSpc>
                <a:spcPct val="115000"/>
              </a:lnSpc>
              <a:spcBef>
                <a:spcPts val="0"/>
              </a:spcBef>
              <a:spcAft>
                <a:spcPts val="0"/>
              </a:spcAft>
              <a:buClr>
                <a:srgbClr val="375FA9"/>
              </a:buClr>
              <a:buSzPts val="1200"/>
              <a:buChar char="●"/>
            </a:pPr>
            <a:r>
              <a:rPr b="1" lang="es" sz="1200">
                <a:solidFill>
                  <a:srgbClr val="375FA9"/>
                </a:solidFill>
              </a:rPr>
              <a:t>POST : </a:t>
            </a:r>
            <a:r>
              <a:rPr lang="es" sz="1200">
                <a:solidFill>
                  <a:srgbClr val="375FA9"/>
                </a:solidFill>
              </a:rPr>
              <a:t>Envía</a:t>
            </a:r>
            <a:r>
              <a:rPr lang="es" sz="1200">
                <a:solidFill>
                  <a:srgbClr val="375FA9"/>
                </a:solidFill>
              </a:rPr>
              <a:t> una entidad a un recurso en específico, causando a menudo un cambio en el estado o efectos secundarios en el servidor.</a:t>
            </a:r>
            <a:endParaRPr sz="1200">
              <a:solidFill>
                <a:srgbClr val="375FA9"/>
              </a:solidFill>
            </a:endParaRPr>
          </a:p>
          <a:p>
            <a:pPr indent="-304800" lvl="0" marL="457200" rtl="0" algn="just">
              <a:lnSpc>
                <a:spcPct val="115000"/>
              </a:lnSpc>
              <a:spcBef>
                <a:spcPts val="0"/>
              </a:spcBef>
              <a:spcAft>
                <a:spcPts val="0"/>
              </a:spcAft>
              <a:buClr>
                <a:srgbClr val="375FA9"/>
              </a:buClr>
              <a:buSzPts val="1200"/>
              <a:buChar char="●"/>
            </a:pPr>
            <a:r>
              <a:rPr b="1" lang="es" sz="1200">
                <a:solidFill>
                  <a:srgbClr val="375FA9"/>
                </a:solidFill>
              </a:rPr>
              <a:t>PUT : </a:t>
            </a:r>
            <a:r>
              <a:rPr lang="es" sz="1200">
                <a:solidFill>
                  <a:srgbClr val="375FA9"/>
                </a:solidFill>
              </a:rPr>
              <a:t>Reemplaza todas las representaciones actuales del recurso de destino con la carga útil de la petición.</a:t>
            </a:r>
            <a:endParaRPr sz="1200">
              <a:solidFill>
                <a:srgbClr val="375FA9"/>
              </a:solidFill>
            </a:endParaRPr>
          </a:p>
          <a:p>
            <a:pPr indent="-304800" lvl="0" marL="457200" rtl="0" algn="just">
              <a:lnSpc>
                <a:spcPct val="115000"/>
              </a:lnSpc>
              <a:spcBef>
                <a:spcPts val="0"/>
              </a:spcBef>
              <a:spcAft>
                <a:spcPts val="0"/>
              </a:spcAft>
              <a:buClr>
                <a:srgbClr val="375FA9"/>
              </a:buClr>
              <a:buSzPts val="1200"/>
              <a:buChar char="●"/>
            </a:pPr>
            <a:r>
              <a:rPr b="1" lang="es" sz="1200">
                <a:solidFill>
                  <a:srgbClr val="375FA9"/>
                </a:solidFill>
              </a:rPr>
              <a:t>DELETE : </a:t>
            </a:r>
            <a:r>
              <a:rPr lang="es" sz="1200">
                <a:solidFill>
                  <a:srgbClr val="375FA9"/>
                </a:solidFill>
              </a:rPr>
              <a:t>Borra un recurso en específico.</a:t>
            </a:r>
            <a:endParaRPr sz="1200">
              <a:solidFill>
                <a:srgbClr val="375FA9"/>
              </a:solidFill>
            </a:endParaRPr>
          </a:p>
          <a:p>
            <a:pPr indent="0" lvl="0" marL="158750" rtl="0" algn="just">
              <a:lnSpc>
                <a:spcPct val="115000"/>
              </a:lnSpc>
              <a:spcBef>
                <a:spcPts val="600"/>
              </a:spcBef>
              <a:spcAft>
                <a:spcPts val="0"/>
              </a:spcAft>
              <a:buNone/>
            </a:pPr>
            <a:r>
              <a:rPr b="1" lang="es" sz="1200">
                <a:solidFill>
                  <a:srgbClr val="375FA9"/>
                </a:solidFill>
              </a:rPr>
              <a:t>Otros t</a:t>
            </a:r>
            <a:r>
              <a:rPr b="1" lang="es" sz="1200">
                <a:solidFill>
                  <a:srgbClr val="375FA9"/>
                </a:solidFill>
              </a:rPr>
              <a:t>ipos de peticiones:</a:t>
            </a:r>
            <a:endParaRPr sz="1200">
              <a:solidFill>
                <a:srgbClr val="375FA9"/>
              </a:solidFill>
            </a:endParaRPr>
          </a:p>
        </p:txBody>
      </p:sp>
      <p:sp>
        <p:nvSpPr>
          <p:cNvPr id="307" name="Google Shape;307;p37"/>
          <p:cNvSpPr txBox="1"/>
          <p:nvPr/>
        </p:nvSpPr>
        <p:spPr>
          <a:xfrm>
            <a:off x="756250" y="4148900"/>
            <a:ext cx="1614600" cy="794100"/>
          </a:xfrm>
          <a:prstGeom prst="rect">
            <a:avLst/>
          </a:prstGeom>
          <a:noFill/>
          <a:ln>
            <a:noFill/>
          </a:ln>
        </p:spPr>
        <p:txBody>
          <a:bodyPr anchorCtr="0" anchor="t" bIns="91425" lIns="91425" spcFirstLastPara="1" rIns="91425" wrap="square" tIns="91425">
            <a:spAutoFit/>
          </a:bodyPr>
          <a:lstStyle/>
          <a:p>
            <a:pPr indent="-304800" lvl="0" marL="457200" rtl="0" algn="just">
              <a:lnSpc>
                <a:spcPct val="115000"/>
              </a:lnSpc>
              <a:spcBef>
                <a:spcPts val="600"/>
              </a:spcBef>
              <a:spcAft>
                <a:spcPts val="0"/>
              </a:spcAft>
              <a:buClr>
                <a:srgbClr val="375FA9"/>
              </a:buClr>
              <a:buSzPts val="1200"/>
              <a:buChar char="●"/>
            </a:pPr>
            <a:r>
              <a:rPr lang="es" sz="1200">
                <a:solidFill>
                  <a:srgbClr val="375FA9"/>
                </a:solidFill>
              </a:rPr>
              <a:t>PATCH</a:t>
            </a:r>
            <a:endParaRPr sz="1200">
              <a:solidFill>
                <a:srgbClr val="375FA9"/>
              </a:solidFill>
            </a:endParaRPr>
          </a:p>
          <a:p>
            <a:pPr indent="-304800" lvl="0" marL="457200" rtl="0" algn="just">
              <a:lnSpc>
                <a:spcPct val="115000"/>
              </a:lnSpc>
              <a:spcBef>
                <a:spcPts val="0"/>
              </a:spcBef>
              <a:spcAft>
                <a:spcPts val="0"/>
              </a:spcAft>
              <a:buClr>
                <a:srgbClr val="375FA9"/>
              </a:buClr>
              <a:buSzPts val="1200"/>
              <a:buChar char="●"/>
            </a:pPr>
            <a:r>
              <a:rPr lang="es" sz="1200">
                <a:solidFill>
                  <a:srgbClr val="375FA9"/>
                </a:solidFill>
              </a:rPr>
              <a:t>HEAD</a:t>
            </a:r>
            <a:endParaRPr sz="1200">
              <a:solidFill>
                <a:srgbClr val="375FA9"/>
              </a:solidFill>
            </a:endParaRPr>
          </a:p>
          <a:p>
            <a:pPr indent="-304800" lvl="0" marL="457200" rtl="0" algn="just">
              <a:lnSpc>
                <a:spcPct val="115000"/>
              </a:lnSpc>
              <a:spcBef>
                <a:spcPts val="0"/>
              </a:spcBef>
              <a:spcAft>
                <a:spcPts val="0"/>
              </a:spcAft>
              <a:buClr>
                <a:srgbClr val="375FA9"/>
              </a:buClr>
              <a:buSzPts val="1200"/>
              <a:buChar char="●"/>
            </a:pPr>
            <a:r>
              <a:rPr lang="es" sz="1200">
                <a:solidFill>
                  <a:srgbClr val="375FA9"/>
                </a:solidFill>
              </a:rPr>
              <a:t>OPTIONS</a:t>
            </a:r>
            <a:endParaRPr>
              <a:latin typeface="Calibri"/>
              <a:ea typeface="Calibri"/>
              <a:cs typeface="Calibri"/>
              <a:sym typeface="Calibri"/>
            </a:endParaRPr>
          </a:p>
        </p:txBody>
      </p:sp>
      <p:sp>
        <p:nvSpPr>
          <p:cNvPr id="308" name="Google Shape;308;p37"/>
          <p:cNvSpPr txBox="1"/>
          <p:nvPr/>
        </p:nvSpPr>
        <p:spPr>
          <a:xfrm>
            <a:off x="2370850" y="4148900"/>
            <a:ext cx="1614600" cy="825000"/>
          </a:xfrm>
          <a:prstGeom prst="rect">
            <a:avLst/>
          </a:prstGeom>
          <a:noFill/>
          <a:ln>
            <a:noFill/>
          </a:ln>
        </p:spPr>
        <p:txBody>
          <a:bodyPr anchorCtr="0" anchor="t" bIns="91425" lIns="91425" spcFirstLastPara="1" rIns="91425" wrap="square" tIns="91425">
            <a:spAutoFit/>
          </a:bodyPr>
          <a:lstStyle/>
          <a:p>
            <a:pPr indent="-304800" lvl="0" marL="457200" rtl="0" algn="just">
              <a:lnSpc>
                <a:spcPct val="115000"/>
              </a:lnSpc>
              <a:spcBef>
                <a:spcPts val="600"/>
              </a:spcBef>
              <a:spcAft>
                <a:spcPts val="0"/>
              </a:spcAft>
              <a:buClr>
                <a:srgbClr val="375FA9"/>
              </a:buClr>
              <a:buSzPts val="1200"/>
              <a:buChar char="●"/>
            </a:pPr>
            <a:r>
              <a:rPr lang="es" sz="1200">
                <a:solidFill>
                  <a:srgbClr val="375FA9"/>
                </a:solidFill>
              </a:rPr>
              <a:t>CONNECT</a:t>
            </a:r>
            <a:endParaRPr sz="1200">
              <a:solidFill>
                <a:srgbClr val="375FA9"/>
              </a:solidFill>
            </a:endParaRPr>
          </a:p>
          <a:p>
            <a:pPr indent="-304800" lvl="0" marL="457200" rtl="0" algn="just">
              <a:lnSpc>
                <a:spcPct val="115000"/>
              </a:lnSpc>
              <a:spcBef>
                <a:spcPts val="0"/>
              </a:spcBef>
              <a:spcAft>
                <a:spcPts val="0"/>
              </a:spcAft>
              <a:buClr>
                <a:srgbClr val="375FA9"/>
              </a:buClr>
              <a:buSzPts val="1200"/>
              <a:buChar char="●"/>
            </a:pPr>
            <a:r>
              <a:rPr lang="es" sz="1200">
                <a:solidFill>
                  <a:srgbClr val="375FA9"/>
                </a:solidFill>
              </a:rPr>
              <a:t>TRACE</a:t>
            </a:r>
            <a:endParaRPr sz="1200">
              <a:solidFill>
                <a:srgbClr val="375FA9"/>
              </a:solidFill>
            </a:endParaRPr>
          </a:p>
          <a:p>
            <a:pPr indent="0" lvl="0" marL="0" rtl="0" algn="l">
              <a:spcBef>
                <a:spcPts val="0"/>
              </a:spcBef>
              <a:spcAft>
                <a:spcPts val="0"/>
              </a:spcAft>
              <a:buNone/>
            </a:pPr>
            <a:r>
              <a:t/>
            </a:r>
            <a:endParaRPr>
              <a:latin typeface="Calibri"/>
              <a:ea typeface="Calibri"/>
              <a:cs typeface="Calibri"/>
              <a:sym typeface="Calibri"/>
            </a:endParaRPr>
          </a:p>
        </p:txBody>
      </p:sp>
      <p:pic>
        <p:nvPicPr>
          <p:cNvPr id="309" name="Google Shape;309;p37"/>
          <p:cNvPicPr preferRelativeResize="0"/>
          <p:nvPr/>
        </p:nvPicPr>
        <p:blipFill rotWithShape="1">
          <a:blip r:embed="rId4">
            <a:alphaModFix/>
          </a:blip>
          <a:srcRect b="5517" l="9044" r="10127" t="0"/>
          <a:stretch/>
        </p:blipFill>
        <p:spPr>
          <a:xfrm>
            <a:off x="7290175" y="1679225"/>
            <a:ext cx="1432900" cy="11652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313" name="Shape 313"/>
        <p:cNvGrpSpPr/>
        <p:nvPr/>
      </p:nvGrpSpPr>
      <p:grpSpPr>
        <a:xfrm>
          <a:off x="0" y="0"/>
          <a:ext cx="0" cy="0"/>
          <a:chOff x="0" y="0"/>
          <a:chExt cx="0" cy="0"/>
        </a:xfrm>
      </p:grpSpPr>
      <p:sp>
        <p:nvSpPr>
          <p:cNvPr id="314" name="Google Shape;314;p38"/>
          <p:cNvSpPr txBox="1"/>
          <p:nvPr/>
        </p:nvSpPr>
        <p:spPr>
          <a:xfrm>
            <a:off x="725089" y="927933"/>
            <a:ext cx="7017300" cy="8574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None/>
            </a:pPr>
            <a:r>
              <a:rPr b="1" lang="es" sz="2800">
                <a:solidFill>
                  <a:srgbClr val="E83464"/>
                </a:solidFill>
              </a:rPr>
              <a:t>Modelo cliente servidor - WEB</a:t>
            </a:r>
            <a:br>
              <a:rPr b="1" lang="es" sz="2800">
                <a:solidFill>
                  <a:srgbClr val="E83464"/>
                </a:solidFill>
              </a:rPr>
            </a:br>
            <a:r>
              <a:rPr b="1" lang="es" sz="2800">
                <a:solidFill>
                  <a:srgbClr val="E83464"/>
                </a:solidFill>
              </a:rPr>
              <a:t>Protocolo HTTPS</a:t>
            </a:r>
            <a:endParaRPr b="1" sz="2800">
              <a:solidFill>
                <a:srgbClr val="E83464"/>
              </a:solidFill>
            </a:endParaRPr>
          </a:p>
        </p:txBody>
      </p:sp>
      <p:sp>
        <p:nvSpPr>
          <p:cNvPr id="315" name="Google Shape;315;p38"/>
          <p:cNvSpPr txBox="1"/>
          <p:nvPr/>
        </p:nvSpPr>
        <p:spPr>
          <a:xfrm>
            <a:off x="725089" y="1785182"/>
            <a:ext cx="7224000" cy="1453200"/>
          </a:xfrm>
          <a:prstGeom prst="rect">
            <a:avLst/>
          </a:prstGeom>
          <a:noFill/>
          <a:ln>
            <a:noFill/>
          </a:ln>
        </p:spPr>
        <p:txBody>
          <a:bodyPr anchorCtr="0" anchor="t" bIns="34275" lIns="0" spcFirstLastPara="1" rIns="0" wrap="square" tIns="34275">
            <a:noAutofit/>
          </a:bodyPr>
          <a:lstStyle/>
          <a:p>
            <a:pPr indent="0" lvl="0" marL="158750" rtl="0" algn="just">
              <a:lnSpc>
                <a:spcPct val="115000"/>
              </a:lnSpc>
              <a:spcBef>
                <a:spcPts val="600"/>
              </a:spcBef>
              <a:spcAft>
                <a:spcPts val="0"/>
              </a:spcAft>
              <a:buNone/>
            </a:pPr>
            <a:r>
              <a:rPr lang="es">
                <a:solidFill>
                  <a:srgbClr val="375FA9"/>
                </a:solidFill>
              </a:rPr>
              <a:t>HTTPS son las siglas de Hypertext Transfer Protocol Secure (protocolo seguro de transferencia de hipertexto). HTTPS es una versión del protocolo de transferencia que utiliza un cifrado seguro para la comunicación. En la siguiente tabla se detallan las diferencias entre HTTP y HTTPS:</a:t>
            </a:r>
            <a:endParaRPr sz="1300">
              <a:solidFill>
                <a:srgbClr val="233A44"/>
              </a:solidFill>
              <a:latin typeface="Calibri"/>
              <a:ea typeface="Calibri"/>
              <a:cs typeface="Calibri"/>
              <a:sym typeface="Calibri"/>
            </a:endParaRPr>
          </a:p>
        </p:txBody>
      </p:sp>
      <p:pic>
        <p:nvPicPr>
          <p:cNvPr id="316" name="Google Shape;316;p38"/>
          <p:cNvPicPr preferRelativeResize="0"/>
          <p:nvPr/>
        </p:nvPicPr>
        <p:blipFill rotWithShape="1">
          <a:blip r:embed="rId4">
            <a:alphaModFix/>
          </a:blip>
          <a:srcRect b="0" l="0" r="0" t="0"/>
          <a:stretch/>
        </p:blipFill>
        <p:spPr>
          <a:xfrm>
            <a:off x="1875025" y="2971750"/>
            <a:ext cx="4988650" cy="16287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320" name="Shape 320"/>
        <p:cNvGrpSpPr/>
        <p:nvPr/>
      </p:nvGrpSpPr>
      <p:grpSpPr>
        <a:xfrm>
          <a:off x="0" y="0"/>
          <a:ext cx="0" cy="0"/>
          <a:chOff x="0" y="0"/>
          <a:chExt cx="0" cy="0"/>
        </a:xfrm>
      </p:grpSpPr>
      <p:sp>
        <p:nvSpPr>
          <p:cNvPr id="321" name="Google Shape;321;p39"/>
          <p:cNvSpPr txBox="1"/>
          <p:nvPr/>
        </p:nvSpPr>
        <p:spPr>
          <a:xfrm>
            <a:off x="1285499" y="2143049"/>
            <a:ext cx="6573000" cy="857400"/>
          </a:xfrm>
          <a:prstGeom prst="rect">
            <a:avLst/>
          </a:prstGeom>
          <a:noFill/>
          <a:ln>
            <a:noFill/>
          </a:ln>
        </p:spPr>
        <p:txBody>
          <a:bodyPr anchorCtr="0" anchor="ctr" bIns="34275" lIns="68575" spcFirstLastPara="1" rIns="68575" wrap="square" tIns="34275">
            <a:noAutofit/>
          </a:bodyPr>
          <a:lstStyle/>
          <a:p>
            <a:pPr indent="0" lvl="0" marL="0" rtl="0" algn="ctr">
              <a:lnSpc>
                <a:spcPct val="85000"/>
              </a:lnSpc>
              <a:spcBef>
                <a:spcPts val="0"/>
              </a:spcBef>
              <a:spcAft>
                <a:spcPts val="0"/>
              </a:spcAft>
              <a:buNone/>
            </a:pPr>
            <a:r>
              <a:rPr b="1" lang="es" sz="3000">
                <a:solidFill>
                  <a:srgbClr val="E83464"/>
                </a:solidFill>
              </a:rPr>
              <a:t>Plataformas de desarrollo colaborativo</a:t>
            </a:r>
            <a:endParaRPr b="1" sz="3000">
              <a:solidFill>
                <a:srgbClr val="E83464"/>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325" name="Shape 325"/>
        <p:cNvGrpSpPr/>
        <p:nvPr/>
      </p:nvGrpSpPr>
      <p:grpSpPr>
        <a:xfrm>
          <a:off x="0" y="0"/>
          <a:ext cx="0" cy="0"/>
          <a:chOff x="0" y="0"/>
          <a:chExt cx="0" cy="0"/>
        </a:xfrm>
      </p:grpSpPr>
      <p:sp>
        <p:nvSpPr>
          <p:cNvPr id="326" name="Google Shape;326;p40"/>
          <p:cNvSpPr txBox="1"/>
          <p:nvPr/>
        </p:nvSpPr>
        <p:spPr>
          <a:xfrm>
            <a:off x="849781" y="578104"/>
            <a:ext cx="7017300" cy="8574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None/>
            </a:pPr>
            <a:r>
              <a:rPr b="1" lang="es" sz="3200">
                <a:solidFill>
                  <a:srgbClr val="E73263"/>
                </a:solidFill>
              </a:rPr>
              <a:t>Desarrollo o Software Colaborativo</a:t>
            </a:r>
            <a:endParaRPr b="1" sz="3200">
              <a:solidFill>
                <a:srgbClr val="E73263"/>
              </a:solidFill>
            </a:endParaRPr>
          </a:p>
        </p:txBody>
      </p:sp>
      <p:sp>
        <p:nvSpPr>
          <p:cNvPr id="327" name="Google Shape;327;p40"/>
          <p:cNvSpPr txBox="1"/>
          <p:nvPr/>
        </p:nvSpPr>
        <p:spPr>
          <a:xfrm>
            <a:off x="5164283" y="1772353"/>
            <a:ext cx="2899200" cy="2492400"/>
          </a:xfrm>
          <a:prstGeom prst="rect">
            <a:avLst/>
          </a:prstGeom>
          <a:noFill/>
          <a:ln>
            <a:noFill/>
          </a:ln>
        </p:spPr>
        <p:txBody>
          <a:bodyPr anchorCtr="0" anchor="t" bIns="34275" lIns="0" spcFirstLastPara="1" rIns="0" wrap="square" tIns="34275">
            <a:noAutofit/>
          </a:bodyPr>
          <a:lstStyle/>
          <a:p>
            <a:pPr indent="0" lvl="0" marL="158750" rtl="0" algn="just">
              <a:lnSpc>
                <a:spcPct val="115000"/>
              </a:lnSpc>
              <a:spcBef>
                <a:spcPts val="600"/>
              </a:spcBef>
              <a:spcAft>
                <a:spcPts val="0"/>
              </a:spcAft>
              <a:buNone/>
            </a:pPr>
            <a:r>
              <a:rPr lang="es" sz="1200">
                <a:solidFill>
                  <a:srgbClr val="375FA9"/>
                </a:solidFill>
              </a:rPr>
              <a:t>Software colaborativo o Group Ware se denomina al conjunto de programas o aplicaciones informáticas que integran el trabajo en un sólo proyecto con muchos usuarios presentes que se encuentran en diversas estaciones de trabajo, conectadas a través de una red (Internet o intranet).</a:t>
            </a:r>
            <a:endParaRPr sz="1300">
              <a:solidFill>
                <a:srgbClr val="233A44"/>
              </a:solidFill>
              <a:latin typeface="Calibri"/>
              <a:ea typeface="Calibri"/>
              <a:cs typeface="Calibri"/>
              <a:sym typeface="Calibri"/>
            </a:endParaRPr>
          </a:p>
          <a:p>
            <a:pPr indent="0" lvl="0" marL="158750" rtl="0" algn="just">
              <a:lnSpc>
                <a:spcPct val="115000"/>
              </a:lnSpc>
              <a:spcBef>
                <a:spcPts val="600"/>
              </a:spcBef>
              <a:spcAft>
                <a:spcPts val="0"/>
              </a:spcAft>
              <a:buNone/>
            </a:pPr>
            <a:r>
              <a:t/>
            </a:r>
            <a:endParaRPr sz="1200">
              <a:solidFill>
                <a:srgbClr val="375FA9"/>
              </a:solidFill>
            </a:endParaRPr>
          </a:p>
          <a:p>
            <a:pPr indent="0" lvl="0" marL="158750" rtl="0" algn="just">
              <a:lnSpc>
                <a:spcPct val="115000"/>
              </a:lnSpc>
              <a:spcBef>
                <a:spcPts val="600"/>
              </a:spcBef>
              <a:spcAft>
                <a:spcPts val="0"/>
              </a:spcAft>
              <a:buNone/>
            </a:pPr>
            <a:r>
              <a:t/>
            </a:r>
            <a:endParaRPr sz="1200">
              <a:solidFill>
                <a:srgbClr val="375FA9"/>
              </a:solidFill>
            </a:endParaRPr>
          </a:p>
        </p:txBody>
      </p:sp>
      <p:pic>
        <p:nvPicPr>
          <p:cNvPr descr="Groupware internet intranet" id="328" name="Google Shape;328;p40"/>
          <p:cNvPicPr preferRelativeResize="0"/>
          <p:nvPr/>
        </p:nvPicPr>
        <p:blipFill rotWithShape="1">
          <a:blip r:embed="rId4">
            <a:alphaModFix/>
          </a:blip>
          <a:srcRect b="5934" l="0" r="0" t="12988"/>
          <a:stretch/>
        </p:blipFill>
        <p:spPr>
          <a:xfrm>
            <a:off x="367885" y="1527462"/>
            <a:ext cx="4904220" cy="2982191"/>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332" name="Shape 332"/>
        <p:cNvGrpSpPr/>
        <p:nvPr/>
      </p:nvGrpSpPr>
      <p:grpSpPr>
        <a:xfrm>
          <a:off x="0" y="0"/>
          <a:ext cx="0" cy="0"/>
          <a:chOff x="0" y="0"/>
          <a:chExt cx="0" cy="0"/>
        </a:xfrm>
      </p:grpSpPr>
      <p:sp>
        <p:nvSpPr>
          <p:cNvPr id="333" name="Google Shape;333;p41"/>
          <p:cNvSpPr txBox="1"/>
          <p:nvPr/>
        </p:nvSpPr>
        <p:spPr>
          <a:xfrm>
            <a:off x="849781" y="804934"/>
            <a:ext cx="7017300" cy="8574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None/>
            </a:pPr>
            <a:r>
              <a:rPr b="1" lang="es" sz="2800">
                <a:solidFill>
                  <a:srgbClr val="E83464"/>
                </a:solidFill>
              </a:rPr>
              <a:t>Desarrollo o Software Colaborativo - Características</a:t>
            </a:r>
            <a:endParaRPr b="1" sz="2800">
              <a:solidFill>
                <a:srgbClr val="E83464"/>
              </a:solidFill>
            </a:endParaRPr>
          </a:p>
        </p:txBody>
      </p:sp>
      <p:sp>
        <p:nvSpPr>
          <p:cNvPr id="334" name="Google Shape;334;p41"/>
          <p:cNvSpPr txBox="1"/>
          <p:nvPr/>
        </p:nvSpPr>
        <p:spPr>
          <a:xfrm>
            <a:off x="849781" y="1830208"/>
            <a:ext cx="7224000" cy="2471700"/>
          </a:xfrm>
          <a:prstGeom prst="rect">
            <a:avLst/>
          </a:prstGeom>
          <a:noFill/>
          <a:ln>
            <a:noFill/>
          </a:ln>
        </p:spPr>
        <p:txBody>
          <a:bodyPr anchorCtr="0" anchor="t" bIns="34275" lIns="0" spcFirstLastPara="1" rIns="0" wrap="square" tIns="34275">
            <a:noAutofit/>
          </a:bodyPr>
          <a:lstStyle/>
          <a:p>
            <a:pPr indent="-171450" lvl="0" marL="330200" rtl="0" algn="just">
              <a:lnSpc>
                <a:spcPct val="115000"/>
              </a:lnSpc>
              <a:spcBef>
                <a:spcPts val="600"/>
              </a:spcBef>
              <a:spcAft>
                <a:spcPts val="0"/>
              </a:spcAft>
              <a:buClr>
                <a:schemeClr val="accent5"/>
              </a:buClr>
              <a:buSzPts val="1100"/>
              <a:buFont typeface="Calibri"/>
              <a:buChar char="●"/>
            </a:pPr>
            <a:r>
              <a:rPr lang="es">
                <a:solidFill>
                  <a:srgbClr val="375FA9"/>
                </a:solidFill>
              </a:rPr>
              <a:t>Desarrollo descentralizado y distribuido </a:t>
            </a:r>
            <a:endParaRPr sz="1300">
              <a:solidFill>
                <a:srgbClr val="233A44"/>
              </a:solidFill>
              <a:latin typeface="Calibri"/>
              <a:ea typeface="Calibri"/>
              <a:cs typeface="Calibri"/>
              <a:sym typeface="Calibri"/>
            </a:endParaRPr>
          </a:p>
          <a:p>
            <a:pPr indent="-171450" lvl="0" marL="330200" rtl="0" algn="just">
              <a:lnSpc>
                <a:spcPct val="115000"/>
              </a:lnSpc>
              <a:spcBef>
                <a:spcPts val="600"/>
              </a:spcBef>
              <a:spcAft>
                <a:spcPts val="0"/>
              </a:spcAft>
              <a:buClr>
                <a:schemeClr val="accent5"/>
              </a:buClr>
              <a:buSzPts val="1100"/>
              <a:buFont typeface="Calibri"/>
              <a:buChar char="●"/>
            </a:pPr>
            <a:r>
              <a:rPr lang="es">
                <a:solidFill>
                  <a:srgbClr val="375FA9"/>
                </a:solidFill>
              </a:rPr>
              <a:t>Uso de diversas herramientas de comunicación asíncronas.</a:t>
            </a:r>
            <a:endParaRPr sz="1300">
              <a:solidFill>
                <a:srgbClr val="233A44"/>
              </a:solidFill>
              <a:latin typeface="Calibri"/>
              <a:ea typeface="Calibri"/>
              <a:cs typeface="Calibri"/>
              <a:sym typeface="Calibri"/>
            </a:endParaRPr>
          </a:p>
          <a:p>
            <a:pPr indent="-171450" lvl="0" marL="330200" rtl="0" algn="just">
              <a:lnSpc>
                <a:spcPct val="115000"/>
              </a:lnSpc>
              <a:spcBef>
                <a:spcPts val="600"/>
              </a:spcBef>
              <a:spcAft>
                <a:spcPts val="0"/>
              </a:spcAft>
              <a:buClr>
                <a:schemeClr val="accent5"/>
              </a:buClr>
              <a:buSzPts val="1100"/>
              <a:buFont typeface="Calibri"/>
              <a:buChar char="●"/>
            </a:pPr>
            <a:r>
              <a:rPr lang="es">
                <a:solidFill>
                  <a:srgbClr val="375FA9"/>
                </a:solidFill>
              </a:rPr>
              <a:t>Asignación de roles definidos </a:t>
            </a:r>
            <a:endParaRPr sz="1300">
              <a:solidFill>
                <a:srgbClr val="233A44"/>
              </a:solidFill>
              <a:latin typeface="Calibri"/>
              <a:ea typeface="Calibri"/>
              <a:cs typeface="Calibri"/>
              <a:sym typeface="Calibri"/>
            </a:endParaRPr>
          </a:p>
          <a:p>
            <a:pPr indent="-171450" lvl="0" marL="330200" rtl="0" algn="just">
              <a:lnSpc>
                <a:spcPct val="115000"/>
              </a:lnSpc>
              <a:spcBef>
                <a:spcPts val="600"/>
              </a:spcBef>
              <a:spcAft>
                <a:spcPts val="0"/>
              </a:spcAft>
              <a:buClr>
                <a:schemeClr val="accent5"/>
              </a:buClr>
              <a:buSzPts val="1100"/>
              <a:buFont typeface="Calibri"/>
              <a:buChar char="●"/>
            </a:pPr>
            <a:r>
              <a:rPr lang="es">
                <a:solidFill>
                  <a:srgbClr val="375FA9"/>
                </a:solidFill>
              </a:rPr>
              <a:t>Múltiples colaboradores con competencias diversas </a:t>
            </a:r>
            <a:endParaRPr sz="1300">
              <a:solidFill>
                <a:srgbClr val="233A44"/>
              </a:solidFill>
              <a:latin typeface="Calibri"/>
              <a:ea typeface="Calibri"/>
              <a:cs typeface="Calibri"/>
              <a:sym typeface="Calibri"/>
            </a:endParaRPr>
          </a:p>
          <a:p>
            <a:pPr indent="-171450" lvl="0" marL="330200" rtl="0" algn="just">
              <a:lnSpc>
                <a:spcPct val="115000"/>
              </a:lnSpc>
              <a:spcBef>
                <a:spcPts val="600"/>
              </a:spcBef>
              <a:spcAft>
                <a:spcPts val="0"/>
              </a:spcAft>
              <a:buClr>
                <a:schemeClr val="accent5"/>
              </a:buClr>
              <a:buSzPts val="1100"/>
              <a:buFont typeface="Calibri"/>
              <a:buChar char="●"/>
            </a:pPr>
            <a:r>
              <a:rPr lang="es">
                <a:solidFill>
                  <a:srgbClr val="375FA9"/>
                </a:solidFill>
              </a:rPr>
              <a:t>Generalmente el desarrollo es voluntario, no remunerado. </a:t>
            </a:r>
            <a:endParaRPr sz="1300">
              <a:solidFill>
                <a:srgbClr val="233A44"/>
              </a:solidFill>
              <a:latin typeface="Calibri"/>
              <a:ea typeface="Calibri"/>
              <a:cs typeface="Calibri"/>
              <a:sym typeface="Calibri"/>
            </a:endParaRPr>
          </a:p>
          <a:p>
            <a:pPr indent="-171450" lvl="0" marL="330200" rtl="0" algn="just">
              <a:lnSpc>
                <a:spcPct val="115000"/>
              </a:lnSpc>
              <a:spcBef>
                <a:spcPts val="600"/>
              </a:spcBef>
              <a:spcAft>
                <a:spcPts val="0"/>
              </a:spcAft>
              <a:buClr>
                <a:schemeClr val="accent5"/>
              </a:buClr>
              <a:buSzPts val="1100"/>
              <a:buFont typeface="Calibri"/>
              <a:buChar char="●"/>
            </a:pPr>
            <a:r>
              <a:rPr lang="es">
                <a:solidFill>
                  <a:srgbClr val="375FA9"/>
                </a:solidFill>
              </a:rPr>
              <a:t>Liberación rápida y frecuente. </a:t>
            </a:r>
            <a:endParaRPr sz="1300">
              <a:solidFill>
                <a:srgbClr val="233A44"/>
              </a:solidFill>
              <a:latin typeface="Calibri"/>
              <a:ea typeface="Calibri"/>
              <a:cs typeface="Calibri"/>
              <a:sym typeface="Calibri"/>
            </a:endParaRPr>
          </a:p>
          <a:p>
            <a:pPr indent="-171450" lvl="0" marL="330200" rtl="0" algn="just">
              <a:lnSpc>
                <a:spcPct val="115000"/>
              </a:lnSpc>
              <a:spcBef>
                <a:spcPts val="600"/>
              </a:spcBef>
              <a:spcAft>
                <a:spcPts val="0"/>
              </a:spcAft>
              <a:buClr>
                <a:schemeClr val="accent5"/>
              </a:buClr>
              <a:buSzPts val="1100"/>
              <a:buFont typeface="Calibri"/>
              <a:buChar char="●"/>
            </a:pPr>
            <a:r>
              <a:rPr lang="es">
                <a:solidFill>
                  <a:srgbClr val="375FA9"/>
                </a:solidFill>
              </a:rPr>
              <a:t>Aplicación del Modelo del Bazar. </a:t>
            </a:r>
            <a:endParaRPr sz="1300">
              <a:solidFill>
                <a:srgbClr val="233A44"/>
              </a:solidFill>
              <a:latin typeface="Calibri"/>
              <a:ea typeface="Calibri"/>
              <a:cs typeface="Calibri"/>
              <a:sym typeface="Calibri"/>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338" name="Shape 338"/>
        <p:cNvGrpSpPr/>
        <p:nvPr/>
      </p:nvGrpSpPr>
      <p:grpSpPr>
        <a:xfrm>
          <a:off x="0" y="0"/>
          <a:ext cx="0" cy="0"/>
          <a:chOff x="0" y="0"/>
          <a:chExt cx="0" cy="0"/>
        </a:xfrm>
      </p:grpSpPr>
      <p:sp>
        <p:nvSpPr>
          <p:cNvPr id="339" name="Google Shape;339;p42"/>
          <p:cNvSpPr txBox="1"/>
          <p:nvPr/>
        </p:nvSpPr>
        <p:spPr>
          <a:xfrm>
            <a:off x="849781" y="903686"/>
            <a:ext cx="7017300" cy="8574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None/>
            </a:pPr>
            <a:r>
              <a:rPr b="1" lang="es" sz="2800">
                <a:solidFill>
                  <a:srgbClr val="E83464"/>
                </a:solidFill>
              </a:rPr>
              <a:t>Desarrollo o Software Colaborativo - Categorías</a:t>
            </a:r>
            <a:endParaRPr sz="2800">
              <a:solidFill>
                <a:srgbClr val="E83464"/>
              </a:solidFill>
            </a:endParaRPr>
          </a:p>
        </p:txBody>
      </p:sp>
      <p:sp>
        <p:nvSpPr>
          <p:cNvPr id="340" name="Google Shape;340;p42"/>
          <p:cNvSpPr txBox="1"/>
          <p:nvPr/>
        </p:nvSpPr>
        <p:spPr>
          <a:xfrm>
            <a:off x="849781" y="1947971"/>
            <a:ext cx="7224000" cy="2284500"/>
          </a:xfrm>
          <a:prstGeom prst="rect">
            <a:avLst/>
          </a:prstGeom>
          <a:noFill/>
          <a:ln>
            <a:noFill/>
          </a:ln>
        </p:spPr>
        <p:txBody>
          <a:bodyPr anchorCtr="0" anchor="t" bIns="34275" lIns="0" spcFirstLastPara="1" rIns="0" wrap="square" tIns="34275">
            <a:noAutofit/>
          </a:bodyPr>
          <a:lstStyle/>
          <a:p>
            <a:pPr indent="0" lvl="0" marL="158750" rtl="0" algn="just">
              <a:lnSpc>
                <a:spcPct val="115000"/>
              </a:lnSpc>
              <a:spcBef>
                <a:spcPts val="600"/>
              </a:spcBef>
              <a:spcAft>
                <a:spcPts val="0"/>
              </a:spcAft>
              <a:buNone/>
            </a:pPr>
            <a:r>
              <a:rPr lang="es">
                <a:solidFill>
                  <a:srgbClr val="375FA9"/>
                </a:solidFill>
              </a:rPr>
              <a:t>El software colaborativo se puede dividir en tres categorías:</a:t>
            </a:r>
            <a:endParaRPr sz="1300">
              <a:solidFill>
                <a:srgbClr val="233A44"/>
              </a:solidFill>
              <a:latin typeface="Calibri"/>
              <a:ea typeface="Calibri"/>
              <a:cs typeface="Calibri"/>
              <a:sym typeface="Calibri"/>
            </a:endParaRPr>
          </a:p>
          <a:p>
            <a:pPr indent="0" lvl="0" marL="158750" rtl="0" algn="just">
              <a:lnSpc>
                <a:spcPct val="115000"/>
              </a:lnSpc>
              <a:spcBef>
                <a:spcPts val="600"/>
              </a:spcBef>
              <a:spcAft>
                <a:spcPts val="0"/>
              </a:spcAft>
              <a:buNone/>
            </a:pPr>
            <a:r>
              <a:t/>
            </a:r>
            <a:endParaRPr sz="100">
              <a:solidFill>
                <a:srgbClr val="375FA9"/>
              </a:solidFill>
            </a:endParaRPr>
          </a:p>
          <a:p>
            <a:pPr indent="0" lvl="0" marL="158750" rtl="0" algn="just">
              <a:lnSpc>
                <a:spcPct val="115000"/>
              </a:lnSpc>
              <a:spcBef>
                <a:spcPts val="600"/>
              </a:spcBef>
              <a:spcAft>
                <a:spcPts val="0"/>
              </a:spcAft>
              <a:buNone/>
            </a:pPr>
            <a:r>
              <a:rPr b="1" lang="es">
                <a:solidFill>
                  <a:srgbClr val="375FA9"/>
                </a:solidFill>
              </a:rPr>
              <a:t>Herramientas de colaboración/comunicación</a:t>
            </a:r>
            <a:r>
              <a:rPr lang="es">
                <a:solidFill>
                  <a:srgbClr val="375FA9"/>
                </a:solidFill>
              </a:rPr>
              <a:t>: colaboración asíncrona como por ejemplo: </a:t>
            </a:r>
            <a:endParaRPr>
              <a:solidFill>
                <a:srgbClr val="375FA9"/>
              </a:solidFill>
            </a:endParaRPr>
          </a:p>
          <a:p>
            <a:pPr indent="-285750" lvl="0" marL="444500" rtl="0" algn="just">
              <a:lnSpc>
                <a:spcPct val="115000"/>
              </a:lnSpc>
              <a:spcBef>
                <a:spcPts val="600"/>
              </a:spcBef>
              <a:spcAft>
                <a:spcPts val="0"/>
              </a:spcAft>
              <a:buClr>
                <a:schemeClr val="accent5"/>
              </a:buClr>
              <a:buSzPts val="1100"/>
              <a:buFont typeface="Calibri"/>
              <a:buChar char="●"/>
            </a:pPr>
            <a:r>
              <a:rPr lang="es">
                <a:solidFill>
                  <a:srgbClr val="375FA9"/>
                </a:solidFill>
              </a:rPr>
              <a:t>Correo electrónico.</a:t>
            </a:r>
            <a:endParaRPr sz="1300">
              <a:solidFill>
                <a:srgbClr val="233A44"/>
              </a:solidFill>
              <a:latin typeface="Calibri"/>
              <a:ea typeface="Calibri"/>
              <a:cs typeface="Calibri"/>
              <a:sym typeface="Calibri"/>
            </a:endParaRPr>
          </a:p>
          <a:p>
            <a:pPr indent="-285750" lvl="0" marL="444500" rtl="0" algn="just">
              <a:lnSpc>
                <a:spcPct val="115000"/>
              </a:lnSpc>
              <a:spcBef>
                <a:spcPts val="600"/>
              </a:spcBef>
              <a:spcAft>
                <a:spcPts val="0"/>
              </a:spcAft>
              <a:buClr>
                <a:schemeClr val="accent5"/>
              </a:buClr>
              <a:buSzPts val="1100"/>
              <a:buFont typeface="Calibri"/>
              <a:buChar char="●"/>
            </a:pPr>
            <a:r>
              <a:rPr lang="es">
                <a:solidFill>
                  <a:srgbClr val="375FA9"/>
                </a:solidFill>
              </a:rPr>
              <a:t>Correo de voz. </a:t>
            </a:r>
            <a:endParaRPr>
              <a:solidFill>
                <a:srgbClr val="375FA9"/>
              </a:solidFill>
            </a:endParaRPr>
          </a:p>
          <a:p>
            <a:pPr indent="-285750" lvl="0" marL="444500" rtl="0" algn="just">
              <a:lnSpc>
                <a:spcPct val="115000"/>
              </a:lnSpc>
              <a:spcBef>
                <a:spcPts val="600"/>
              </a:spcBef>
              <a:spcAft>
                <a:spcPts val="0"/>
              </a:spcAft>
              <a:buClr>
                <a:schemeClr val="accent5"/>
              </a:buClr>
              <a:buSzPts val="1100"/>
              <a:buFont typeface="Calibri"/>
              <a:buChar char="●"/>
            </a:pPr>
            <a:r>
              <a:rPr lang="es">
                <a:solidFill>
                  <a:srgbClr val="375FA9"/>
                </a:solidFill>
              </a:rPr>
              <a:t>Publicación en Web.</a:t>
            </a:r>
            <a:endParaRPr sz="1300">
              <a:solidFill>
                <a:srgbClr val="233A44"/>
              </a:solidFill>
              <a:latin typeface="Calibri"/>
              <a:ea typeface="Calibri"/>
              <a:cs typeface="Calibri"/>
              <a:sym typeface="Calibri"/>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344" name="Shape 344"/>
        <p:cNvGrpSpPr/>
        <p:nvPr/>
      </p:nvGrpSpPr>
      <p:grpSpPr>
        <a:xfrm>
          <a:off x="0" y="0"/>
          <a:ext cx="0" cy="0"/>
          <a:chOff x="0" y="0"/>
          <a:chExt cx="0" cy="0"/>
        </a:xfrm>
      </p:grpSpPr>
      <p:sp>
        <p:nvSpPr>
          <p:cNvPr id="345" name="Google Shape;345;p43"/>
          <p:cNvSpPr txBox="1"/>
          <p:nvPr/>
        </p:nvSpPr>
        <p:spPr>
          <a:xfrm>
            <a:off x="849781" y="827486"/>
            <a:ext cx="7017300" cy="8574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None/>
            </a:pPr>
            <a:r>
              <a:rPr b="1" lang="es" sz="2800">
                <a:solidFill>
                  <a:srgbClr val="E83464"/>
                </a:solidFill>
              </a:rPr>
              <a:t>Desarrollo o Software Colaborativo - Categorías</a:t>
            </a:r>
            <a:endParaRPr sz="2800">
              <a:solidFill>
                <a:srgbClr val="E83464"/>
              </a:solidFill>
            </a:endParaRPr>
          </a:p>
        </p:txBody>
      </p:sp>
      <p:sp>
        <p:nvSpPr>
          <p:cNvPr id="346" name="Google Shape;346;p43"/>
          <p:cNvSpPr txBox="1"/>
          <p:nvPr/>
        </p:nvSpPr>
        <p:spPr>
          <a:xfrm>
            <a:off x="849781" y="1747079"/>
            <a:ext cx="7224000" cy="3063900"/>
          </a:xfrm>
          <a:prstGeom prst="rect">
            <a:avLst/>
          </a:prstGeom>
          <a:noFill/>
          <a:ln>
            <a:noFill/>
          </a:ln>
        </p:spPr>
        <p:txBody>
          <a:bodyPr anchorCtr="0" anchor="t" bIns="34275" lIns="0" spcFirstLastPara="1" rIns="0" wrap="square" tIns="34275">
            <a:noAutofit/>
          </a:bodyPr>
          <a:lstStyle/>
          <a:p>
            <a:pPr indent="0" lvl="0" marL="158750" rtl="0" algn="just">
              <a:lnSpc>
                <a:spcPct val="115000"/>
              </a:lnSpc>
              <a:spcBef>
                <a:spcPts val="600"/>
              </a:spcBef>
              <a:spcAft>
                <a:spcPts val="0"/>
              </a:spcAft>
              <a:buNone/>
            </a:pPr>
            <a:r>
              <a:rPr b="1" lang="es" sz="1200">
                <a:solidFill>
                  <a:srgbClr val="375FA9"/>
                </a:solidFill>
              </a:rPr>
              <a:t>Herramientas de conferencia</a:t>
            </a:r>
            <a:r>
              <a:rPr lang="es" sz="1200">
                <a:solidFill>
                  <a:srgbClr val="375FA9"/>
                </a:solidFill>
              </a:rPr>
              <a:t>: Colaboración sincrónica, ejemplo: </a:t>
            </a:r>
            <a:endParaRPr sz="1200">
              <a:solidFill>
                <a:srgbClr val="375FA9"/>
              </a:solidFill>
            </a:endParaRPr>
          </a:p>
          <a:p>
            <a:pPr indent="-171450" lvl="0" marL="330200" rtl="0" algn="just">
              <a:lnSpc>
                <a:spcPct val="115000"/>
              </a:lnSpc>
              <a:spcBef>
                <a:spcPts val="600"/>
              </a:spcBef>
              <a:spcAft>
                <a:spcPts val="0"/>
              </a:spcAft>
              <a:buClr>
                <a:schemeClr val="accent5"/>
              </a:buClr>
              <a:buSzPts val="1100"/>
              <a:buFont typeface="Calibri"/>
              <a:buChar char="●"/>
            </a:pPr>
            <a:r>
              <a:rPr lang="es" sz="1200">
                <a:solidFill>
                  <a:srgbClr val="375FA9"/>
                </a:solidFill>
              </a:rPr>
              <a:t>Conferencia de datos: Computadoras en red que comparten un espacio de presentación donde cada usuario puede modificar. </a:t>
            </a:r>
            <a:endParaRPr sz="1200">
              <a:solidFill>
                <a:srgbClr val="375FA9"/>
              </a:solidFill>
            </a:endParaRPr>
          </a:p>
          <a:p>
            <a:pPr indent="-171450" lvl="0" marL="330200" rtl="0" algn="just">
              <a:lnSpc>
                <a:spcPct val="115000"/>
              </a:lnSpc>
              <a:spcBef>
                <a:spcPts val="600"/>
              </a:spcBef>
              <a:spcAft>
                <a:spcPts val="0"/>
              </a:spcAft>
              <a:buClr>
                <a:schemeClr val="accent5"/>
              </a:buClr>
              <a:buSzPts val="1100"/>
              <a:buFont typeface="Calibri"/>
              <a:buChar char="●"/>
            </a:pPr>
            <a:r>
              <a:rPr lang="es" sz="1200">
                <a:solidFill>
                  <a:srgbClr val="375FA9"/>
                </a:solidFill>
              </a:rPr>
              <a:t>Conferencias de voz: Teléfonos o dispositivos que permiten interactuar a los participantes. </a:t>
            </a:r>
            <a:endParaRPr sz="1200">
              <a:solidFill>
                <a:srgbClr val="375FA9"/>
              </a:solidFill>
            </a:endParaRPr>
          </a:p>
          <a:p>
            <a:pPr indent="-171450" lvl="0" marL="330200" rtl="0" algn="just">
              <a:lnSpc>
                <a:spcPct val="115000"/>
              </a:lnSpc>
              <a:spcBef>
                <a:spcPts val="600"/>
              </a:spcBef>
              <a:spcAft>
                <a:spcPts val="0"/>
              </a:spcAft>
              <a:buClr>
                <a:schemeClr val="accent5"/>
              </a:buClr>
              <a:buSzPts val="1100"/>
              <a:buFont typeface="Calibri"/>
              <a:buChar char="●"/>
            </a:pPr>
            <a:r>
              <a:rPr lang="es" sz="1200">
                <a:solidFill>
                  <a:srgbClr val="375FA9"/>
                </a:solidFill>
              </a:rPr>
              <a:t>Conferencias de video (o audio conferencia): Dispositivos en red que comparten señales de audio o video. </a:t>
            </a:r>
            <a:endParaRPr sz="1200">
              <a:solidFill>
                <a:srgbClr val="375FA9"/>
              </a:solidFill>
            </a:endParaRPr>
          </a:p>
          <a:p>
            <a:pPr indent="-171450" lvl="0" marL="330200" rtl="0" algn="just">
              <a:lnSpc>
                <a:spcPct val="115000"/>
              </a:lnSpc>
              <a:spcBef>
                <a:spcPts val="600"/>
              </a:spcBef>
              <a:spcAft>
                <a:spcPts val="0"/>
              </a:spcAft>
              <a:buClr>
                <a:schemeClr val="accent5"/>
              </a:buClr>
              <a:buSzPts val="1100"/>
              <a:buFont typeface="Calibri"/>
              <a:buChar char="●"/>
            </a:pPr>
            <a:r>
              <a:rPr lang="es" sz="1200">
                <a:solidFill>
                  <a:srgbClr val="375FA9"/>
                </a:solidFill>
              </a:rPr>
              <a:t>Salas de Chat o mensajería instantánea: Una plataforma de discusión que facilita el intercambio inmediato de mensajes. </a:t>
            </a:r>
            <a:endParaRPr sz="1200">
              <a:solidFill>
                <a:srgbClr val="375FA9"/>
              </a:solidFill>
            </a:endParaRPr>
          </a:p>
          <a:p>
            <a:pPr indent="-171450" lvl="0" marL="330200" rtl="0" algn="just">
              <a:lnSpc>
                <a:spcPct val="115000"/>
              </a:lnSpc>
              <a:spcBef>
                <a:spcPts val="600"/>
              </a:spcBef>
              <a:spcAft>
                <a:spcPts val="0"/>
              </a:spcAft>
              <a:buClr>
                <a:schemeClr val="accent5"/>
              </a:buClr>
              <a:buSzPts val="1100"/>
              <a:buFont typeface="Calibri"/>
              <a:buChar char="●"/>
            </a:pPr>
            <a:r>
              <a:rPr lang="es" sz="1200">
                <a:solidFill>
                  <a:srgbClr val="375FA9"/>
                </a:solidFill>
              </a:rPr>
              <a:t>Sistemas para facilitar reuniones: Un sistema de conferencias integrado en una sala.</a:t>
            </a:r>
            <a:endParaRPr sz="1300">
              <a:solidFill>
                <a:srgbClr val="233A44"/>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154" name="Shape 154"/>
        <p:cNvGrpSpPr/>
        <p:nvPr/>
      </p:nvGrpSpPr>
      <p:grpSpPr>
        <a:xfrm>
          <a:off x="0" y="0"/>
          <a:ext cx="0" cy="0"/>
          <a:chOff x="0" y="0"/>
          <a:chExt cx="0" cy="0"/>
        </a:xfrm>
      </p:grpSpPr>
      <p:sp>
        <p:nvSpPr>
          <p:cNvPr id="155" name="Google Shape;155;p17"/>
          <p:cNvSpPr txBox="1"/>
          <p:nvPr>
            <p:ph type="title"/>
          </p:nvPr>
        </p:nvSpPr>
        <p:spPr>
          <a:xfrm>
            <a:off x="889600" y="1006650"/>
            <a:ext cx="7505700" cy="6180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Clr>
                <a:srgbClr val="3F3F3F"/>
              </a:buClr>
              <a:buSzPts val="3600"/>
              <a:buFont typeface="Calibri"/>
              <a:buNone/>
            </a:pPr>
            <a:r>
              <a:rPr b="1" lang="es">
                <a:solidFill>
                  <a:srgbClr val="E83464"/>
                </a:solidFill>
                <a:latin typeface="Arial"/>
                <a:ea typeface="Arial"/>
                <a:cs typeface="Arial"/>
                <a:sym typeface="Arial"/>
              </a:rPr>
              <a:t>Objetivos de la sesión</a:t>
            </a:r>
            <a:endParaRPr b="1">
              <a:solidFill>
                <a:srgbClr val="E83464"/>
              </a:solidFill>
              <a:latin typeface="Arial"/>
              <a:ea typeface="Arial"/>
              <a:cs typeface="Arial"/>
              <a:sym typeface="Arial"/>
            </a:endParaRPr>
          </a:p>
        </p:txBody>
      </p:sp>
      <p:sp>
        <p:nvSpPr>
          <p:cNvPr id="156" name="Google Shape;156;p17"/>
          <p:cNvSpPr txBox="1"/>
          <p:nvPr>
            <p:ph idx="4294967295" type="body"/>
          </p:nvPr>
        </p:nvSpPr>
        <p:spPr>
          <a:xfrm>
            <a:off x="889600" y="1638776"/>
            <a:ext cx="7543800" cy="3489300"/>
          </a:xfrm>
          <a:prstGeom prst="rect">
            <a:avLst/>
          </a:prstGeom>
          <a:noFill/>
          <a:ln cap="flat" cmpd="sng" w="9525">
            <a:solidFill>
              <a:schemeClr val="dk1"/>
            </a:solidFill>
            <a:prstDash val="solid"/>
            <a:round/>
            <a:headEnd len="sm" w="sm" type="none"/>
            <a:tailEnd len="sm" w="sm" type="none"/>
          </a:ln>
        </p:spPr>
        <p:txBody>
          <a:bodyPr anchorCtr="0" anchor="t" bIns="34275" lIns="0" spcFirstLastPara="1" rIns="0" wrap="square" tIns="34275">
            <a:noAutofit/>
          </a:bodyPr>
          <a:lstStyle/>
          <a:p>
            <a:pPr indent="0" lvl="0" marL="0" rtl="0" algn="l">
              <a:lnSpc>
                <a:spcPct val="90000"/>
              </a:lnSpc>
              <a:spcBef>
                <a:spcPts val="0"/>
              </a:spcBef>
              <a:spcAft>
                <a:spcPts val="0"/>
              </a:spcAft>
              <a:buSzPts val="1500"/>
              <a:buNone/>
            </a:pPr>
            <a:r>
              <a:rPr lang="es" sz="1600">
                <a:solidFill>
                  <a:srgbClr val="3C63AB"/>
                </a:solidFill>
                <a:latin typeface="Arial"/>
                <a:ea typeface="Arial"/>
                <a:cs typeface="Arial"/>
                <a:sym typeface="Arial"/>
              </a:rPr>
              <a:t>Al finalizar esta sesión estarás en capacidad de:</a:t>
            </a:r>
            <a:endParaRPr sz="1200">
              <a:solidFill>
                <a:srgbClr val="000000"/>
              </a:solidFill>
              <a:highlight>
                <a:srgbClr val="FFFFFF"/>
              </a:highlight>
              <a:latin typeface="Arial"/>
              <a:ea typeface="Arial"/>
              <a:cs typeface="Arial"/>
              <a:sym typeface="Arial"/>
            </a:endParaRPr>
          </a:p>
          <a:p>
            <a:pPr indent="0" lvl="0" marL="0" rtl="0" algn="l">
              <a:lnSpc>
                <a:spcPct val="90000"/>
              </a:lnSpc>
              <a:spcBef>
                <a:spcPts val="0"/>
              </a:spcBef>
              <a:spcAft>
                <a:spcPts val="0"/>
              </a:spcAft>
              <a:buSzPts val="1500"/>
              <a:buNone/>
            </a:pPr>
            <a:r>
              <a:t/>
            </a:r>
            <a:endParaRPr sz="1200">
              <a:solidFill>
                <a:srgbClr val="000000"/>
              </a:solidFill>
              <a:highlight>
                <a:srgbClr val="FFFFFF"/>
              </a:highlight>
              <a:latin typeface="Arial"/>
              <a:ea typeface="Arial"/>
              <a:cs typeface="Arial"/>
              <a:sym typeface="Arial"/>
            </a:endParaRPr>
          </a:p>
          <a:p>
            <a:pPr indent="-297180" lvl="0" marL="457200" rtl="0" algn="l">
              <a:lnSpc>
                <a:spcPct val="90000"/>
              </a:lnSpc>
              <a:spcBef>
                <a:spcPts val="600"/>
              </a:spcBef>
              <a:spcAft>
                <a:spcPts val="0"/>
              </a:spcAft>
              <a:buSzPts val="1080"/>
              <a:buAutoNum type="arabicPeriod"/>
            </a:pPr>
            <a:r>
              <a:rPr lang="es" sz="1200">
                <a:solidFill>
                  <a:srgbClr val="000000"/>
                </a:solidFill>
                <a:highlight>
                  <a:srgbClr val="FFFFFF"/>
                </a:highlight>
                <a:latin typeface="Arial"/>
                <a:ea typeface="Arial"/>
                <a:cs typeface="Arial"/>
                <a:sym typeface="Arial"/>
              </a:rPr>
              <a:t>Modelo cliente-servidor en el desarrollo Web</a:t>
            </a:r>
            <a:endParaRPr sz="1200">
              <a:solidFill>
                <a:srgbClr val="000000"/>
              </a:solidFill>
              <a:highlight>
                <a:srgbClr val="FFFFFF"/>
              </a:highlight>
              <a:latin typeface="Arial"/>
              <a:ea typeface="Arial"/>
              <a:cs typeface="Arial"/>
              <a:sym typeface="Arial"/>
            </a:endParaRPr>
          </a:p>
          <a:p>
            <a:pPr indent="-297180" lvl="0" marL="457200" rtl="0" algn="l">
              <a:lnSpc>
                <a:spcPct val="90000"/>
              </a:lnSpc>
              <a:spcBef>
                <a:spcPts val="600"/>
              </a:spcBef>
              <a:spcAft>
                <a:spcPts val="0"/>
              </a:spcAft>
              <a:buSzPts val="1080"/>
              <a:buAutoNum type="arabicPeriod"/>
            </a:pPr>
            <a:r>
              <a:rPr lang="es" sz="1200">
                <a:solidFill>
                  <a:srgbClr val="000000"/>
                </a:solidFill>
                <a:highlight>
                  <a:srgbClr val="FFFFFF"/>
                </a:highlight>
                <a:latin typeface="Arial"/>
                <a:ea typeface="Arial"/>
                <a:cs typeface="Arial"/>
                <a:sym typeface="Arial"/>
              </a:rPr>
              <a:t>Rol del cliente, el navegador, en el desarrollo web.</a:t>
            </a:r>
            <a:endParaRPr sz="1200">
              <a:solidFill>
                <a:srgbClr val="000000"/>
              </a:solidFill>
              <a:highlight>
                <a:srgbClr val="FFFFFF"/>
              </a:highlight>
              <a:latin typeface="Arial"/>
              <a:ea typeface="Arial"/>
              <a:cs typeface="Arial"/>
              <a:sym typeface="Arial"/>
            </a:endParaRPr>
          </a:p>
          <a:p>
            <a:pPr indent="-297180" lvl="0" marL="457200" rtl="0" algn="l">
              <a:lnSpc>
                <a:spcPct val="90000"/>
              </a:lnSpc>
              <a:spcBef>
                <a:spcPts val="600"/>
              </a:spcBef>
              <a:spcAft>
                <a:spcPts val="0"/>
              </a:spcAft>
              <a:buSzPts val="1080"/>
              <a:buAutoNum type="arabicPeriod"/>
            </a:pPr>
            <a:r>
              <a:rPr lang="es" sz="1200">
                <a:solidFill>
                  <a:srgbClr val="000000"/>
                </a:solidFill>
                <a:highlight>
                  <a:srgbClr val="FFFFFF"/>
                </a:highlight>
                <a:latin typeface="Arial"/>
                <a:ea typeface="Arial"/>
                <a:cs typeface="Arial"/>
                <a:sym typeface="Arial"/>
              </a:rPr>
              <a:t>Rol del servidor en el desarrollo Web.</a:t>
            </a:r>
            <a:endParaRPr sz="1200">
              <a:solidFill>
                <a:srgbClr val="000000"/>
              </a:solidFill>
              <a:highlight>
                <a:srgbClr val="FFFFFF"/>
              </a:highlight>
              <a:latin typeface="Arial"/>
              <a:ea typeface="Arial"/>
              <a:cs typeface="Arial"/>
              <a:sym typeface="Arial"/>
            </a:endParaRPr>
          </a:p>
          <a:p>
            <a:pPr indent="-297180" lvl="0" marL="457200" rtl="0" algn="l">
              <a:lnSpc>
                <a:spcPct val="90000"/>
              </a:lnSpc>
              <a:spcBef>
                <a:spcPts val="600"/>
              </a:spcBef>
              <a:spcAft>
                <a:spcPts val="0"/>
              </a:spcAft>
              <a:buSzPts val="1080"/>
              <a:buAutoNum type="arabicPeriod"/>
            </a:pPr>
            <a:r>
              <a:rPr lang="es" sz="1200">
                <a:solidFill>
                  <a:srgbClr val="000000"/>
                </a:solidFill>
                <a:highlight>
                  <a:srgbClr val="FFFFFF"/>
                </a:highlight>
                <a:latin typeface="Arial"/>
                <a:ea typeface="Arial"/>
                <a:cs typeface="Arial"/>
                <a:sym typeface="Arial"/>
              </a:rPr>
              <a:t>Protocolo HTTP</a:t>
            </a:r>
            <a:endParaRPr sz="1200">
              <a:solidFill>
                <a:srgbClr val="000000"/>
              </a:solidFill>
              <a:highlight>
                <a:srgbClr val="FFFFFF"/>
              </a:highlight>
              <a:latin typeface="Arial"/>
              <a:ea typeface="Arial"/>
              <a:cs typeface="Arial"/>
              <a:sym typeface="Arial"/>
            </a:endParaRPr>
          </a:p>
          <a:p>
            <a:pPr indent="-297180" lvl="0" marL="457200" rtl="0" algn="l">
              <a:lnSpc>
                <a:spcPct val="90000"/>
              </a:lnSpc>
              <a:spcBef>
                <a:spcPts val="600"/>
              </a:spcBef>
              <a:spcAft>
                <a:spcPts val="0"/>
              </a:spcAft>
              <a:buSzPts val="1080"/>
              <a:buAutoNum type="arabicPeriod"/>
            </a:pPr>
            <a:r>
              <a:rPr lang="es" sz="1200">
                <a:solidFill>
                  <a:srgbClr val="000000"/>
                </a:solidFill>
                <a:highlight>
                  <a:schemeClr val="dk1"/>
                </a:highlight>
                <a:latin typeface="Arial"/>
                <a:ea typeface="Arial"/>
                <a:cs typeface="Arial"/>
                <a:sym typeface="Arial"/>
              </a:rPr>
              <a:t>Presentar qué es una plataforma de desarrollo colaborativo.</a:t>
            </a:r>
            <a:endParaRPr sz="1200">
              <a:solidFill>
                <a:srgbClr val="000000"/>
              </a:solidFill>
              <a:highlight>
                <a:schemeClr val="dk1"/>
              </a:highlight>
              <a:latin typeface="Arial"/>
              <a:ea typeface="Arial"/>
              <a:cs typeface="Arial"/>
              <a:sym typeface="Arial"/>
            </a:endParaRPr>
          </a:p>
          <a:p>
            <a:pPr indent="-297180" lvl="0" marL="457200" rtl="0" algn="l">
              <a:lnSpc>
                <a:spcPct val="90000"/>
              </a:lnSpc>
              <a:spcBef>
                <a:spcPts val="600"/>
              </a:spcBef>
              <a:spcAft>
                <a:spcPts val="0"/>
              </a:spcAft>
              <a:buSzPts val="1080"/>
              <a:buAutoNum type="arabicPeriod"/>
            </a:pPr>
            <a:r>
              <a:rPr lang="es" sz="1200">
                <a:solidFill>
                  <a:srgbClr val="000000"/>
                </a:solidFill>
                <a:highlight>
                  <a:schemeClr val="dk1"/>
                </a:highlight>
                <a:latin typeface="Arial"/>
                <a:ea typeface="Arial"/>
                <a:cs typeface="Arial"/>
                <a:sym typeface="Arial"/>
              </a:rPr>
              <a:t>Exponer la importancia de uso de plataformas para el desarrollo colaborativo</a:t>
            </a:r>
            <a:endParaRPr sz="1200">
              <a:solidFill>
                <a:srgbClr val="000000"/>
              </a:solidFill>
              <a:highlight>
                <a:schemeClr val="dk1"/>
              </a:highlight>
              <a:latin typeface="Arial"/>
              <a:ea typeface="Arial"/>
              <a:cs typeface="Arial"/>
              <a:sym typeface="Arial"/>
            </a:endParaRPr>
          </a:p>
          <a:p>
            <a:pPr indent="-297180" lvl="0" marL="457200" rtl="0" algn="l">
              <a:lnSpc>
                <a:spcPct val="90000"/>
              </a:lnSpc>
              <a:spcBef>
                <a:spcPts val="600"/>
              </a:spcBef>
              <a:spcAft>
                <a:spcPts val="0"/>
              </a:spcAft>
              <a:buSzPts val="1080"/>
              <a:buAutoNum type="arabicPeriod"/>
            </a:pPr>
            <a:r>
              <a:rPr lang="es" sz="1200">
                <a:solidFill>
                  <a:srgbClr val="000000"/>
                </a:solidFill>
                <a:highlight>
                  <a:schemeClr val="dk1"/>
                </a:highlight>
                <a:latin typeface="Arial"/>
                <a:ea typeface="Arial"/>
                <a:cs typeface="Arial"/>
                <a:sym typeface="Arial"/>
              </a:rPr>
              <a:t>Manejar de forma básica un proyecto con github.</a:t>
            </a:r>
            <a:endParaRPr sz="1200">
              <a:solidFill>
                <a:srgbClr val="000000"/>
              </a:solidFill>
              <a:highlight>
                <a:srgbClr val="FFFFFF"/>
              </a:highlight>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350" name="Shape 350"/>
        <p:cNvGrpSpPr/>
        <p:nvPr/>
      </p:nvGrpSpPr>
      <p:grpSpPr>
        <a:xfrm>
          <a:off x="0" y="0"/>
          <a:ext cx="0" cy="0"/>
          <a:chOff x="0" y="0"/>
          <a:chExt cx="0" cy="0"/>
        </a:xfrm>
      </p:grpSpPr>
      <p:sp>
        <p:nvSpPr>
          <p:cNvPr id="351" name="Google Shape;351;p44"/>
          <p:cNvSpPr txBox="1"/>
          <p:nvPr/>
        </p:nvSpPr>
        <p:spPr>
          <a:xfrm>
            <a:off x="849781" y="875978"/>
            <a:ext cx="7017300" cy="8574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None/>
            </a:pPr>
            <a:r>
              <a:rPr b="1" lang="es" sz="2800">
                <a:solidFill>
                  <a:srgbClr val="E83464"/>
                </a:solidFill>
              </a:rPr>
              <a:t>Desarrollo o Software Colaborativo - Características</a:t>
            </a:r>
            <a:endParaRPr sz="2800">
              <a:solidFill>
                <a:srgbClr val="E83464"/>
              </a:solidFill>
            </a:endParaRPr>
          </a:p>
        </p:txBody>
      </p:sp>
      <p:sp>
        <p:nvSpPr>
          <p:cNvPr id="352" name="Google Shape;352;p44"/>
          <p:cNvSpPr txBox="1"/>
          <p:nvPr/>
        </p:nvSpPr>
        <p:spPr>
          <a:xfrm>
            <a:off x="849781" y="1823741"/>
            <a:ext cx="7224000" cy="2897700"/>
          </a:xfrm>
          <a:prstGeom prst="rect">
            <a:avLst/>
          </a:prstGeom>
          <a:noFill/>
          <a:ln>
            <a:noFill/>
          </a:ln>
        </p:spPr>
        <p:txBody>
          <a:bodyPr anchorCtr="0" anchor="t" bIns="34275" lIns="0" spcFirstLastPara="1" rIns="0" wrap="square" tIns="34275">
            <a:noAutofit/>
          </a:bodyPr>
          <a:lstStyle/>
          <a:p>
            <a:pPr indent="0" lvl="0" marL="158750" rtl="0" algn="just">
              <a:lnSpc>
                <a:spcPct val="115000"/>
              </a:lnSpc>
              <a:spcBef>
                <a:spcPts val="600"/>
              </a:spcBef>
              <a:spcAft>
                <a:spcPts val="0"/>
              </a:spcAft>
              <a:buNone/>
            </a:pPr>
            <a:r>
              <a:rPr b="1" lang="es" sz="1200">
                <a:solidFill>
                  <a:srgbClr val="375FA9"/>
                </a:solidFill>
              </a:rPr>
              <a:t>Herramientas de gestión colaborativa</a:t>
            </a:r>
            <a:r>
              <a:rPr lang="es" sz="1200">
                <a:solidFill>
                  <a:srgbClr val="375FA9"/>
                </a:solidFill>
              </a:rPr>
              <a:t>. Facilitan las actividades del grupo, como por ejemplo: </a:t>
            </a:r>
            <a:endParaRPr sz="1200">
              <a:solidFill>
                <a:srgbClr val="375FA9"/>
              </a:solidFill>
            </a:endParaRPr>
          </a:p>
          <a:p>
            <a:pPr indent="-171450" lvl="0" marL="330200" rtl="0" algn="just">
              <a:lnSpc>
                <a:spcPct val="115000"/>
              </a:lnSpc>
              <a:spcBef>
                <a:spcPts val="600"/>
              </a:spcBef>
              <a:spcAft>
                <a:spcPts val="0"/>
              </a:spcAft>
              <a:buClr>
                <a:schemeClr val="accent5"/>
              </a:buClr>
              <a:buSzPts val="1100"/>
              <a:buFont typeface="Calibri"/>
              <a:buChar char="●"/>
            </a:pPr>
            <a:r>
              <a:rPr lang="es" sz="1200">
                <a:solidFill>
                  <a:srgbClr val="375FA9"/>
                </a:solidFill>
              </a:rPr>
              <a:t>Calendarios electrónicos: Para convenir fechas de eventos automáticamente y enviar notificaciones y recordatorios a los participantes. </a:t>
            </a:r>
            <a:endParaRPr sz="1200">
              <a:solidFill>
                <a:srgbClr val="375FA9"/>
              </a:solidFill>
            </a:endParaRPr>
          </a:p>
          <a:p>
            <a:pPr indent="-171450" lvl="0" marL="330200" rtl="0" algn="just">
              <a:lnSpc>
                <a:spcPct val="115000"/>
              </a:lnSpc>
              <a:spcBef>
                <a:spcPts val="600"/>
              </a:spcBef>
              <a:spcAft>
                <a:spcPts val="0"/>
              </a:spcAft>
              <a:buClr>
                <a:schemeClr val="accent5"/>
              </a:buClr>
              <a:buSzPts val="1100"/>
              <a:buFont typeface="Calibri"/>
              <a:buChar char="●"/>
            </a:pPr>
            <a:r>
              <a:rPr lang="es" sz="1200">
                <a:solidFill>
                  <a:srgbClr val="375FA9"/>
                </a:solidFill>
              </a:rPr>
              <a:t>Sistemas de gestión de proyectos: Para organizar y hacer seguimiento de las acciones y tareas en un proyecto desde que inicia hasta que se finaliza. </a:t>
            </a:r>
            <a:endParaRPr sz="1200">
              <a:solidFill>
                <a:srgbClr val="375FA9"/>
              </a:solidFill>
            </a:endParaRPr>
          </a:p>
          <a:p>
            <a:pPr indent="-171450" lvl="0" marL="330200" rtl="0" algn="just">
              <a:lnSpc>
                <a:spcPct val="115000"/>
              </a:lnSpc>
              <a:spcBef>
                <a:spcPts val="600"/>
              </a:spcBef>
              <a:spcAft>
                <a:spcPts val="0"/>
              </a:spcAft>
              <a:buClr>
                <a:schemeClr val="accent5"/>
              </a:buClr>
              <a:buSzPts val="1100"/>
              <a:buFont typeface="Calibri"/>
              <a:buChar char="●"/>
            </a:pPr>
            <a:r>
              <a:rPr lang="es" sz="1200">
                <a:solidFill>
                  <a:srgbClr val="375FA9"/>
                </a:solidFill>
              </a:rPr>
              <a:t>Sistemas de control de flujo de actividad: Para gestionar tareas y documentos en un proceso organizado de forma estructurada. </a:t>
            </a:r>
            <a:endParaRPr sz="1300">
              <a:solidFill>
                <a:srgbClr val="233A44"/>
              </a:solidFill>
              <a:latin typeface="Calibri"/>
              <a:ea typeface="Calibri"/>
              <a:cs typeface="Calibri"/>
              <a:sym typeface="Calibri"/>
            </a:endParaRPr>
          </a:p>
          <a:p>
            <a:pPr indent="-171450" lvl="0" marL="330200" rtl="0" algn="just">
              <a:lnSpc>
                <a:spcPct val="115000"/>
              </a:lnSpc>
              <a:spcBef>
                <a:spcPts val="600"/>
              </a:spcBef>
              <a:spcAft>
                <a:spcPts val="0"/>
              </a:spcAft>
              <a:buClr>
                <a:schemeClr val="accent5"/>
              </a:buClr>
              <a:buSzPts val="1100"/>
              <a:buFont typeface="Calibri"/>
              <a:buChar char="●"/>
            </a:pPr>
            <a:r>
              <a:rPr lang="es" sz="1200">
                <a:solidFill>
                  <a:srgbClr val="375FA9"/>
                </a:solidFill>
              </a:rPr>
              <a:t>Sistemas de gestión del conocimiento: Para recoger, organizar, gestionar y compartir varios tipos de información. </a:t>
            </a:r>
            <a:endParaRPr sz="1200">
              <a:solidFill>
                <a:srgbClr val="375FA9"/>
              </a:solidFill>
            </a:endParaRPr>
          </a:p>
          <a:p>
            <a:pPr indent="-171450" lvl="0" marL="330200" rtl="0" algn="just">
              <a:lnSpc>
                <a:spcPct val="115000"/>
              </a:lnSpc>
              <a:spcBef>
                <a:spcPts val="600"/>
              </a:spcBef>
              <a:spcAft>
                <a:spcPts val="0"/>
              </a:spcAft>
              <a:buClr>
                <a:schemeClr val="accent5"/>
              </a:buClr>
              <a:buSzPts val="1100"/>
              <a:buFont typeface="Calibri"/>
              <a:buChar char="●"/>
            </a:pPr>
            <a:r>
              <a:rPr lang="es" sz="1200">
                <a:solidFill>
                  <a:srgbClr val="375FA9"/>
                </a:solidFill>
              </a:rPr>
              <a:t>Sistemas de soporte a redes sociales: Para organizar las relaciones de colectivos.</a:t>
            </a:r>
            <a:endParaRPr sz="1200">
              <a:solidFill>
                <a:srgbClr val="375FA9"/>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356" name="Shape 356"/>
        <p:cNvGrpSpPr/>
        <p:nvPr/>
      </p:nvGrpSpPr>
      <p:grpSpPr>
        <a:xfrm>
          <a:off x="0" y="0"/>
          <a:ext cx="0" cy="0"/>
          <a:chOff x="0" y="0"/>
          <a:chExt cx="0" cy="0"/>
        </a:xfrm>
      </p:grpSpPr>
      <p:sp>
        <p:nvSpPr>
          <p:cNvPr id="357" name="Google Shape;357;p45"/>
          <p:cNvSpPr txBox="1"/>
          <p:nvPr/>
        </p:nvSpPr>
        <p:spPr>
          <a:xfrm>
            <a:off x="653136" y="605931"/>
            <a:ext cx="7481400" cy="8574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None/>
            </a:pPr>
            <a:r>
              <a:rPr b="1" lang="es" sz="2800">
                <a:solidFill>
                  <a:srgbClr val="E83464"/>
                </a:solidFill>
              </a:rPr>
              <a:t>Desarrollo Colaborativo - GitHub</a:t>
            </a:r>
            <a:endParaRPr sz="2800">
              <a:solidFill>
                <a:srgbClr val="E83464"/>
              </a:solidFill>
            </a:endParaRPr>
          </a:p>
        </p:txBody>
      </p:sp>
      <p:sp>
        <p:nvSpPr>
          <p:cNvPr id="358" name="Google Shape;358;p45"/>
          <p:cNvSpPr txBox="1"/>
          <p:nvPr/>
        </p:nvSpPr>
        <p:spPr>
          <a:xfrm>
            <a:off x="592281" y="1621931"/>
            <a:ext cx="7741200" cy="3209400"/>
          </a:xfrm>
          <a:prstGeom prst="rect">
            <a:avLst/>
          </a:prstGeom>
          <a:noFill/>
          <a:ln>
            <a:noFill/>
          </a:ln>
        </p:spPr>
        <p:txBody>
          <a:bodyPr anchorCtr="0" anchor="t" bIns="34275" lIns="0" spcFirstLastPara="1" rIns="0" wrap="square" tIns="34275">
            <a:noAutofit/>
          </a:bodyPr>
          <a:lstStyle/>
          <a:p>
            <a:pPr indent="0" lvl="0" marL="158750" rtl="0" algn="just">
              <a:lnSpc>
                <a:spcPct val="115000"/>
              </a:lnSpc>
              <a:spcBef>
                <a:spcPts val="600"/>
              </a:spcBef>
              <a:spcAft>
                <a:spcPts val="0"/>
              </a:spcAft>
              <a:buNone/>
            </a:pPr>
            <a:r>
              <a:rPr lang="es" sz="1350">
                <a:solidFill>
                  <a:srgbClr val="375FA9"/>
                </a:solidFill>
              </a:rPr>
              <a:t>GitHub es una de las plataformas de colaboración y control de versiones basada en web para  desarrolladores de software más populares.</a:t>
            </a:r>
            <a:endParaRPr sz="1350">
              <a:solidFill>
                <a:srgbClr val="375FA9"/>
              </a:solidFill>
            </a:endParaRPr>
          </a:p>
          <a:p>
            <a:pPr indent="0" lvl="0" marL="158750" rtl="0" algn="just">
              <a:lnSpc>
                <a:spcPct val="115000"/>
              </a:lnSpc>
              <a:spcBef>
                <a:spcPts val="600"/>
              </a:spcBef>
              <a:spcAft>
                <a:spcPts val="0"/>
              </a:spcAft>
              <a:buNone/>
            </a:pPr>
            <a:br>
              <a:rPr lang="es" sz="1350">
                <a:solidFill>
                  <a:srgbClr val="375FA9"/>
                </a:solidFill>
              </a:rPr>
            </a:br>
            <a:r>
              <a:rPr lang="es" sz="1350">
                <a:solidFill>
                  <a:srgbClr val="375FA9"/>
                </a:solidFill>
              </a:rPr>
              <a:t>GitHub utiliza Git para almacenar el código fuente de un proyecto y rastrear el historial completo de todos los cambios realizados en el código. </a:t>
            </a:r>
            <a:br>
              <a:rPr lang="es" sz="1350">
                <a:solidFill>
                  <a:srgbClr val="375FA9"/>
                </a:solidFill>
              </a:rPr>
            </a:br>
            <a:br>
              <a:rPr lang="es" sz="1350">
                <a:solidFill>
                  <a:srgbClr val="375FA9"/>
                </a:solidFill>
              </a:rPr>
            </a:br>
            <a:r>
              <a:rPr lang="es" sz="1350">
                <a:solidFill>
                  <a:srgbClr val="375FA9"/>
                </a:solidFill>
              </a:rPr>
              <a:t>Se puede pensar en GitHub como un sitio de redes sociales serio para desarrolladores de software. Los miembros pueden seguirse unos a otros, calificar el trabajo de los demás, recibir actualizaciones para proyectos específicos y comunicarse de forma pública o privada.</a:t>
            </a:r>
            <a:endParaRPr sz="1350">
              <a:solidFill>
                <a:srgbClr val="375FA9"/>
              </a:solidFill>
            </a:endParaRPr>
          </a:p>
        </p:txBody>
      </p:sp>
      <p:pic>
        <p:nvPicPr>
          <p:cNvPr id="359" name="Google Shape;359;p45"/>
          <p:cNvPicPr preferRelativeResize="0"/>
          <p:nvPr/>
        </p:nvPicPr>
        <p:blipFill>
          <a:blip r:embed="rId4">
            <a:alphaModFix/>
          </a:blip>
          <a:stretch>
            <a:fillRect/>
          </a:stretch>
        </p:blipFill>
        <p:spPr>
          <a:xfrm>
            <a:off x="6556600" y="950700"/>
            <a:ext cx="589125" cy="58912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363" name="Shape 363"/>
        <p:cNvGrpSpPr/>
        <p:nvPr/>
      </p:nvGrpSpPr>
      <p:grpSpPr>
        <a:xfrm>
          <a:off x="0" y="0"/>
          <a:ext cx="0" cy="0"/>
          <a:chOff x="0" y="0"/>
          <a:chExt cx="0" cy="0"/>
        </a:xfrm>
      </p:grpSpPr>
      <p:pic>
        <p:nvPicPr>
          <p:cNvPr id="364" name="Google Shape;364;p46"/>
          <p:cNvPicPr preferRelativeResize="0"/>
          <p:nvPr/>
        </p:nvPicPr>
        <p:blipFill rotWithShape="1">
          <a:blip r:embed="rId4">
            <a:alphaModFix/>
          </a:blip>
          <a:srcRect b="0" l="7978" r="0" t="0"/>
          <a:stretch/>
        </p:blipFill>
        <p:spPr>
          <a:xfrm>
            <a:off x="488100" y="1583750"/>
            <a:ext cx="5334049" cy="3263200"/>
          </a:xfrm>
          <a:prstGeom prst="rect">
            <a:avLst/>
          </a:prstGeom>
          <a:noFill/>
          <a:ln>
            <a:noFill/>
          </a:ln>
        </p:spPr>
      </p:pic>
      <p:sp>
        <p:nvSpPr>
          <p:cNvPr id="365" name="Google Shape;365;p46"/>
          <p:cNvSpPr txBox="1"/>
          <p:nvPr/>
        </p:nvSpPr>
        <p:spPr>
          <a:xfrm>
            <a:off x="5868775" y="1578375"/>
            <a:ext cx="3015300" cy="2038800"/>
          </a:xfrm>
          <a:prstGeom prst="rect">
            <a:avLst/>
          </a:prstGeom>
          <a:noFill/>
          <a:ln>
            <a:noFill/>
          </a:ln>
        </p:spPr>
        <p:txBody>
          <a:bodyPr anchorCtr="0" anchor="t" bIns="34275" lIns="0" spcFirstLastPara="1" rIns="0" wrap="square" tIns="34275">
            <a:noAutofit/>
          </a:bodyPr>
          <a:lstStyle/>
          <a:p>
            <a:pPr indent="-311150" lvl="0" marL="457200" rtl="0" algn="just">
              <a:lnSpc>
                <a:spcPct val="115000"/>
              </a:lnSpc>
              <a:spcBef>
                <a:spcPts val="600"/>
              </a:spcBef>
              <a:spcAft>
                <a:spcPts val="0"/>
              </a:spcAft>
              <a:buClr>
                <a:srgbClr val="375FA9"/>
              </a:buClr>
              <a:buSzPts val="1300"/>
              <a:buChar char="•"/>
            </a:pPr>
            <a:r>
              <a:rPr lang="es" sz="1300">
                <a:solidFill>
                  <a:srgbClr val="375FA9"/>
                </a:solidFill>
              </a:rPr>
              <a:t>Github permite que los desarrolladores coloquen proyectos creando repositorios de forma gratuita. </a:t>
            </a:r>
            <a:endParaRPr sz="1300">
              <a:solidFill>
                <a:srgbClr val="375FA9"/>
              </a:solidFill>
            </a:endParaRPr>
          </a:p>
          <a:p>
            <a:pPr indent="-298450" lvl="0" marL="444500" marR="0" rtl="0" algn="just">
              <a:lnSpc>
                <a:spcPct val="115000"/>
              </a:lnSpc>
              <a:spcBef>
                <a:spcPts val="600"/>
              </a:spcBef>
              <a:spcAft>
                <a:spcPts val="0"/>
              </a:spcAft>
              <a:buClr>
                <a:srgbClr val="375FA9"/>
              </a:buClr>
              <a:buSzPts val="1300"/>
              <a:buChar char="•"/>
            </a:pPr>
            <a:r>
              <a:rPr lang="es" sz="1300">
                <a:solidFill>
                  <a:srgbClr val="375FA9"/>
                </a:solidFill>
              </a:rPr>
              <a:t>Los repositorios pueden tener varios colaboradores y pueden ser públicos o privados.</a:t>
            </a:r>
            <a:endParaRPr sz="1300">
              <a:solidFill>
                <a:srgbClr val="375FA9"/>
              </a:solidFill>
            </a:endParaRPr>
          </a:p>
          <a:p>
            <a:pPr indent="0" lvl="0" marL="457200" marR="0" rtl="0" algn="just">
              <a:lnSpc>
                <a:spcPct val="115000"/>
              </a:lnSpc>
              <a:spcBef>
                <a:spcPts val="600"/>
              </a:spcBef>
              <a:spcAft>
                <a:spcPts val="0"/>
              </a:spcAft>
              <a:buNone/>
            </a:pPr>
            <a:r>
              <a:t/>
            </a:r>
            <a:endParaRPr sz="1300">
              <a:solidFill>
                <a:srgbClr val="375FA9"/>
              </a:solidFill>
            </a:endParaRPr>
          </a:p>
        </p:txBody>
      </p:sp>
      <p:sp>
        <p:nvSpPr>
          <p:cNvPr id="366" name="Google Shape;366;p46"/>
          <p:cNvSpPr txBox="1"/>
          <p:nvPr/>
        </p:nvSpPr>
        <p:spPr>
          <a:xfrm>
            <a:off x="653136" y="605931"/>
            <a:ext cx="7481400" cy="8574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None/>
            </a:pPr>
            <a:r>
              <a:rPr b="1" lang="es" sz="2800">
                <a:solidFill>
                  <a:srgbClr val="E83464"/>
                </a:solidFill>
              </a:rPr>
              <a:t>Desarrollo Colaborativo - GitHub</a:t>
            </a:r>
            <a:endParaRPr sz="2800">
              <a:solidFill>
                <a:srgbClr val="E83464"/>
              </a:solidFill>
            </a:endParaRPr>
          </a:p>
        </p:txBody>
      </p:sp>
      <p:pic>
        <p:nvPicPr>
          <p:cNvPr id="367" name="Google Shape;367;p46"/>
          <p:cNvPicPr preferRelativeResize="0"/>
          <p:nvPr/>
        </p:nvPicPr>
        <p:blipFill>
          <a:blip r:embed="rId5">
            <a:alphaModFix/>
          </a:blip>
          <a:stretch>
            <a:fillRect/>
          </a:stretch>
        </p:blipFill>
        <p:spPr>
          <a:xfrm>
            <a:off x="6556600" y="950700"/>
            <a:ext cx="589125" cy="58912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371" name="Shape 371"/>
        <p:cNvGrpSpPr/>
        <p:nvPr/>
      </p:nvGrpSpPr>
      <p:grpSpPr>
        <a:xfrm>
          <a:off x="0" y="0"/>
          <a:ext cx="0" cy="0"/>
          <a:chOff x="0" y="0"/>
          <a:chExt cx="0" cy="0"/>
        </a:xfrm>
      </p:grpSpPr>
      <p:sp>
        <p:nvSpPr>
          <p:cNvPr id="372" name="Google Shape;372;p47"/>
          <p:cNvSpPr txBox="1"/>
          <p:nvPr/>
        </p:nvSpPr>
        <p:spPr>
          <a:xfrm>
            <a:off x="672157" y="1047653"/>
            <a:ext cx="7481400" cy="8574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None/>
            </a:pPr>
            <a:r>
              <a:rPr b="1" lang="es" sz="2800">
                <a:solidFill>
                  <a:srgbClr val="E83464"/>
                </a:solidFill>
              </a:rPr>
              <a:t>Desarrollo Colaborativo </a:t>
            </a:r>
            <a:br>
              <a:rPr b="1" lang="es" sz="2800">
                <a:solidFill>
                  <a:srgbClr val="E83464"/>
                </a:solidFill>
              </a:rPr>
            </a:br>
            <a:r>
              <a:rPr b="1" lang="es" sz="2800">
                <a:solidFill>
                  <a:srgbClr val="E83464"/>
                </a:solidFill>
              </a:rPr>
              <a:t>Gestión de repositorios en GitHub</a:t>
            </a:r>
            <a:endParaRPr sz="2800">
              <a:solidFill>
                <a:srgbClr val="E83464"/>
              </a:solidFill>
            </a:endParaRPr>
          </a:p>
        </p:txBody>
      </p:sp>
      <p:sp>
        <p:nvSpPr>
          <p:cNvPr id="373" name="Google Shape;373;p47"/>
          <p:cNvSpPr txBox="1"/>
          <p:nvPr/>
        </p:nvSpPr>
        <p:spPr>
          <a:xfrm>
            <a:off x="4461450" y="2049875"/>
            <a:ext cx="3844500" cy="2254200"/>
          </a:xfrm>
          <a:prstGeom prst="rect">
            <a:avLst/>
          </a:prstGeom>
          <a:noFill/>
          <a:ln>
            <a:noFill/>
          </a:ln>
        </p:spPr>
        <p:txBody>
          <a:bodyPr anchorCtr="0" anchor="t" bIns="34275" lIns="0" spcFirstLastPara="1" rIns="0" wrap="square" tIns="34275">
            <a:noAutofit/>
          </a:bodyPr>
          <a:lstStyle/>
          <a:p>
            <a:pPr indent="-361950" lvl="0" marL="501650" rtl="0" algn="just">
              <a:lnSpc>
                <a:spcPct val="115000"/>
              </a:lnSpc>
              <a:spcBef>
                <a:spcPts val="600"/>
              </a:spcBef>
              <a:spcAft>
                <a:spcPts val="0"/>
              </a:spcAft>
              <a:buClr>
                <a:schemeClr val="accent5"/>
              </a:buClr>
              <a:buSzPts val="1400"/>
              <a:buAutoNum type="arabicPeriod"/>
            </a:pPr>
            <a:r>
              <a:rPr lang="es">
                <a:solidFill>
                  <a:srgbClr val="375FA9"/>
                </a:solidFill>
              </a:rPr>
              <a:t>Crear cuenta de usuario: Proporciona una dirección de correo electrónico, una contraseña y un usuario.</a:t>
            </a:r>
            <a:endParaRPr sz="1300">
              <a:solidFill>
                <a:srgbClr val="233A44"/>
              </a:solidFill>
              <a:latin typeface="Calibri"/>
              <a:ea typeface="Calibri"/>
              <a:cs typeface="Calibri"/>
              <a:sym typeface="Calibri"/>
            </a:endParaRPr>
          </a:p>
          <a:p>
            <a:pPr indent="-361950" lvl="0" marL="501650" rtl="0" algn="just">
              <a:lnSpc>
                <a:spcPct val="115000"/>
              </a:lnSpc>
              <a:spcBef>
                <a:spcPts val="600"/>
              </a:spcBef>
              <a:spcAft>
                <a:spcPts val="0"/>
              </a:spcAft>
              <a:buClr>
                <a:schemeClr val="accent5"/>
              </a:buClr>
              <a:buSzPts val="1400"/>
              <a:buAutoNum type="arabicPeriod"/>
            </a:pPr>
            <a:r>
              <a:rPr lang="es">
                <a:solidFill>
                  <a:srgbClr val="375FA9"/>
                </a:solidFill>
              </a:rPr>
              <a:t>Responde la encuesta.</a:t>
            </a:r>
            <a:endParaRPr>
              <a:solidFill>
                <a:srgbClr val="375FA9"/>
              </a:solidFill>
            </a:endParaRPr>
          </a:p>
          <a:p>
            <a:pPr indent="-273050" lvl="0" marL="501650" rtl="0" algn="just">
              <a:lnSpc>
                <a:spcPct val="115000"/>
              </a:lnSpc>
              <a:spcBef>
                <a:spcPts val="600"/>
              </a:spcBef>
              <a:spcAft>
                <a:spcPts val="0"/>
              </a:spcAft>
              <a:buNone/>
            </a:pPr>
            <a:r>
              <a:t/>
            </a:r>
            <a:endParaRPr>
              <a:solidFill>
                <a:srgbClr val="375FA9"/>
              </a:solidFill>
            </a:endParaRPr>
          </a:p>
          <a:p>
            <a:pPr indent="-273050" lvl="0" marL="501650" rtl="0" algn="just">
              <a:lnSpc>
                <a:spcPct val="115000"/>
              </a:lnSpc>
              <a:spcBef>
                <a:spcPts val="600"/>
              </a:spcBef>
              <a:spcAft>
                <a:spcPts val="0"/>
              </a:spcAft>
              <a:buNone/>
            </a:pPr>
            <a:r>
              <a:t/>
            </a:r>
            <a:endParaRPr>
              <a:solidFill>
                <a:srgbClr val="375FA9"/>
              </a:solidFill>
            </a:endParaRPr>
          </a:p>
        </p:txBody>
      </p:sp>
      <p:pic>
        <p:nvPicPr>
          <p:cNvPr id="374" name="Google Shape;374;p47"/>
          <p:cNvPicPr preferRelativeResize="0"/>
          <p:nvPr/>
        </p:nvPicPr>
        <p:blipFill>
          <a:blip r:embed="rId4">
            <a:alphaModFix/>
          </a:blip>
          <a:stretch>
            <a:fillRect/>
          </a:stretch>
        </p:blipFill>
        <p:spPr>
          <a:xfrm>
            <a:off x="748975" y="2001028"/>
            <a:ext cx="3623916" cy="2933647"/>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378" name="Shape 378"/>
        <p:cNvGrpSpPr/>
        <p:nvPr/>
      </p:nvGrpSpPr>
      <p:grpSpPr>
        <a:xfrm>
          <a:off x="0" y="0"/>
          <a:ext cx="0" cy="0"/>
          <a:chOff x="0" y="0"/>
          <a:chExt cx="0" cy="0"/>
        </a:xfrm>
      </p:grpSpPr>
      <p:sp>
        <p:nvSpPr>
          <p:cNvPr id="379" name="Google Shape;379;p48"/>
          <p:cNvSpPr txBox="1"/>
          <p:nvPr/>
        </p:nvSpPr>
        <p:spPr>
          <a:xfrm>
            <a:off x="604657" y="969353"/>
            <a:ext cx="7481400" cy="8574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None/>
            </a:pPr>
            <a:r>
              <a:rPr b="1" lang="es" sz="2800">
                <a:solidFill>
                  <a:srgbClr val="E83464"/>
                </a:solidFill>
              </a:rPr>
              <a:t>Desarrollo Colaborativo     </a:t>
            </a:r>
            <a:br>
              <a:rPr b="1" lang="es" sz="2800">
                <a:solidFill>
                  <a:srgbClr val="E83464"/>
                </a:solidFill>
              </a:rPr>
            </a:br>
            <a:r>
              <a:rPr b="1" lang="es" sz="2500">
                <a:solidFill>
                  <a:srgbClr val="E83464"/>
                </a:solidFill>
              </a:rPr>
              <a:t>Gestión de repositorios en GitHub</a:t>
            </a:r>
            <a:endParaRPr sz="2500">
              <a:solidFill>
                <a:srgbClr val="E83464"/>
              </a:solidFill>
            </a:endParaRPr>
          </a:p>
        </p:txBody>
      </p:sp>
      <p:sp>
        <p:nvSpPr>
          <p:cNvPr id="380" name="Google Shape;380;p48"/>
          <p:cNvSpPr txBox="1"/>
          <p:nvPr/>
        </p:nvSpPr>
        <p:spPr>
          <a:xfrm>
            <a:off x="467599" y="1975475"/>
            <a:ext cx="4168500" cy="2461200"/>
          </a:xfrm>
          <a:prstGeom prst="rect">
            <a:avLst/>
          </a:prstGeom>
          <a:noFill/>
          <a:ln>
            <a:noFill/>
          </a:ln>
        </p:spPr>
        <p:txBody>
          <a:bodyPr anchorCtr="0" anchor="t" bIns="34275" lIns="0" spcFirstLastPara="1" rIns="0" wrap="square" tIns="34275">
            <a:noAutofit/>
          </a:bodyPr>
          <a:lstStyle/>
          <a:p>
            <a:pPr indent="-361950" lvl="0" marL="501650" rtl="0" algn="just">
              <a:lnSpc>
                <a:spcPct val="115000"/>
              </a:lnSpc>
              <a:spcBef>
                <a:spcPts val="600"/>
              </a:spcBef>
              <a:spcAft>
                <a:spcPts val="0"/>
              </a:spcAft>
              <a:buClr>
                <a:schemeClr val="accent5"/>
              </a:buClr>
              <a:buSzPts val="1400"/>
              <a:buAutoNum type="arabicPeriod" startAt="3"/>
            </a:pPr>
            <a:r>
              <a:rPr lang="es">
                <a:solidFill>
                  <a:srgbClr val="375FA9"/>
                </a:solidFill>
              </a:rPr>
              <a:t>Verifica tu cuenta.</a:t>
            </a:r>
            <a:endParaRPr>
              <a:solidFill>
                <a:srgbClr val="375FA9"/>
              </a:solidFill>
            </a:endParaRPr>
          </a:p>
          <a:p>
            <a:pPr indent="-361950" lvl="0" marL="501650" rtl="0" algn="just">
              <a:lnSpc>
                <a:spcPct val="115000"/>
              </a:lnSpc>
              <a:spcBef>
                <a:spcPts val="600"/>
              </a:spcBef>
              <a:spcAft>
                <a:spcPts val="0"/>
              </a:spcAft>
              <a:buClr>
                <a:schemeClr val="accent5"/>
              </a:buClr>
              <a:buSzPts val="1400"/>
              <a:buAutoNum type="arabicPeriod" startAt="3"/>
            </a:pPr>
            <a:r>
              <a:rPr lang="es">
                <a:solidFill>
                  <a:srgbClr val="375FA9"/>
                </a:solidFill>
              </a:rPr>
              <a:t>Una vez verificada te debe llegar un correo con un código de verificación. Ingresalo y accede.</a:t>
            </a:r>
            <a:endParaRPr>
              <a:solidFill>
                <a:srgbClr val="375FA9"/>
              </a:solidFill>
            </a:endParaRPr>
          </a:p>
          <a:p>
            <a:pPr indent="-273050" lvl="0" marL="501650" rtl="0" algn="just">
              <a:lnSpc>
                <a:spcPct val="115000"/>
              </a:lnSpc>
              <a:spcBef>
                <a:spcPts val="600"/>
              </a:spcBef>
              <a:spcAft>
                <a:spcPts val="0"/>
              </a:spcAft>
              <a:buNone/>
            </a:pPr>
            <a:r>
              <a:t/>
            </a:r>
            <a:endParaRPr>
              <a:solidFill>
                <a:srgbClr val="375FA9"/>
              </a:solidFill>
            </a:endParaRPr>
          </a:p>
          <a:p>
            <a:pPr indent="-273050" lvl="0" marL="501650" rtl="0" algn="just">
              <a:lnSpc>
                <a:spcPct val="115000"/>
              </a:lnSpc>
              <a:spcBef>
                <a:spcPts val="600"/>
              </a:spcBef>
              <a:spcAft>
                <a:spcPts val="0"/>
              </a:spcAft>
              <a:buNone/>
            </a:pPr>
            <a:r>
              <a:t/>
            </a:r>
            <a:endParaRPr>
              <a:solidFill>
                <a:srgbClr val="375FA9"/>
              </a:solidFill>
            </a:endParaRPr>
          </a:p>
        </p:txBody>
      </p:sp>
      <p:pic>
        <p:nvPicPr>
          <p:cNvPr id="381" name="Google Shape;381;p48"/>
          <p:cNvPicPr preferRelativeResize="0"/>
          <p:nvPr/>
        </p:nvPicPr>
        <p:blipFill>
          <a:blip r:embed="rId4">
            <a:alphaModFix/>
          </a:blip>
          <a:stretch>
            <a:fillRect/>
          </a:stretch>
        </p:blipFill>
        <p:spPr>
          <a:xfrm>
            <a:off x="6441200" y="1625200"/>
            <a:ext cx="2289850" cy="1606725"/>
          </a:xfrm>
          <a:prstGeom prst="rect">
            <a:avLst/>
          </a:prstGeom>
          <a:noFill/>
          <a:ln>
            <a:noFill/>
          </a:ln>
        </p:spPr>
      </p:pic>
      <p:pic>
        <p:nvPicPr>
          <p:cNvPr id="382" name="Google Shape;382;p48"/>
          <p:cNvPicPr preferRelativeResize="0"/>
          <p:nvPr/>
        </p:nvPicPr>
        <p:blipFill>
          <a:blip r:embed="rId5">
            <a:alphaModFix/>
          </a:blip>
          <a:stretch>
            <a:fillRect/>
          </a:stretch>
        </p:blipFill>
        <p:spPr>
          <a:xfrm>
            <a:off x="4676800" y="3015125"/>
            <a:ext cx="2772400" cy="1830075"/>
          </a:xfrm>
          <a:prstGeom prst="rect">
            <a:avLst/>
          </a:prstGeom>
          <a:noFill/>
          <a:ln>
            <a:noFill/>
          </a:ln>
        </p:spPr>
      </p:pic>
      <p:sp>
        <p:nvSpPr>
          <p:cNvPr id="383" name="Google Shape;383;p48"/>
          <p:cNvSpPr/>
          <p:nvPr/>
        </p:nvSpPr>
        <p:spPr>
          <a:xfrm>
            <a:off x="5993491" y="3515916"/>
            <a:ext cx="328800" cy="80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387" name="Shape 387"/>
        <p:cNvGrpSpPr/>
        <p:nvPr/>
      </p:nvGrpSpPr>
      <p:grpSpPr>
        <a:xfrm>
          <a:off x="0" y="0"/>
          <a:ext cx="0" cy="0"/>
          <a:chOff x="0" y="0"/>
          <a:chExt cx="0" cy="0"/>
        </a:xfrm>
      </p:grpSpPr>
      <p:sp>
        <p:nvSpPr>
          <p:cNvPr id="388" name="Google Shape;388;p49"/>
          <p:cNvSpPr txBox="1"/>
          <p:nvPr/>
        </p:nvSpPr>
        <p:spPr>
          <a:xfrm>
            <a:off x="604657" y="969353"/>
            <a:ext cx="7481400" cy="8574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None/>
            </a:pPr>
            <a:r>
              <a:rPr b="1" lang="es" sz="2800">
                <a:solidFill>
                  <a:srgbClr val="E83464"/>
                </a:solidFill>
              </a:rPr>
              <a:t>Desarrollo Colaborativo     </a:t>
            </a:r>
            <a:br>
              <a:rPr b="1" lang="es" sz="2800">
                <a:solidFill>
                  <a:srgbClr val="E83464"/>
                </a:solidFill>
              </a:rPr>
            </a:br>
            <a:r>
              <a:rPr b="1" lang="es" sz="2500">
                <a:solidFill>
                  <a:srgbClr val="E83464"/>
                </a:solidFill>
              </a:rPr>
              <a:t>Gestión de repositorios en GitHub</a:t>
            </a:r>
            <a:endParaRPr sz="2500">
              <a:solidFill>
                <a:srgbClr val="E83464"/>
              </a:solidFill>
            </a:endParaRPr>
          </a:p>
        </p:txBody>
      </p:sp>
      <p:sp>
        <p:nvSpPr>
          <p:cNvPr id="389" name="Google Shape;389;p49"/>
          <p:cNvSpPr txBox="1"/>
          <p:nvPr/>
        </p:nvSpPr>
        <p:spPr>
          <a:xfrm>
            <a:off x="467600" y="1975475"/>
            <a:ext cx="3926100" cy="2461200"/>
          </a:xfrm>
          <a:prstGeom prst="rect">
            <a:avLst/>
          </a:prstGeom>
          <a:noFill/>
          <a:ln>
            <a:noFill/>
          </a:ln>
        </p:spPr>
        <p:txBody>
          <a:bodyPr anchorCtr="0" anchor="t" bIns="34275" lIns="0" spcFirstLastPara="1" rIns="0" wrap="square" tIns="34275">
            <a:noAutofit/>
          </a:bodyPr>
          <a:lstStyle/>
          <a:p>
            <a:pPr indent="0" lvl="0" marL="0" rtl="0" algn="just">
              <a:lnSpc>
                <a:spcPct val="115000"/>
              </a:lnSpc>
              <a:spcBef>
                <a:spcPts val="600"/>
              </a:spcBef>
              <a:spcAft>
                <a:spcPts val="0"/>
              </a:spcAft>
              <a:buNone/>
            </a:pPr>
            <a:r>
              <a:rPr lang="es">
                <a:solidFill>
                  <a:srgbClr val="375FA9"/>
                </a:solidFill>
              </a:rPr>
              <a:t>5. Aparecerá una encuesta opcional para conocer un poco más sobre el uso que le darás a la herramienta. Puedes escoger no hacerla.</a:t>
            </a:r>
            <a:endParaRPr>
              <a:solidFill>
                <a:srgbClr val="375FA9"/>
              </a:solidFill>
            </a:endParaRPr>
          </a:p>
          <a:p>
            <a:pPr indent="-273050" lvl="0" marL="501650" rtl="0" algn="just">
              <a:lnSpc>
                <a:spcPct val="115000"/>
              </a:lnSpc>
              <a:spcBef>
                <a:spcPts val="600"/>
              </a:spcBef>
              <a:spcAft>
                <a:spcPts val="0"/>
              </a:spcAft>
              <a:buNone/>
            </a:pPr>
            <a:r>
              <a:t/>
            </a:r>
            <a:endParaRPr>
              <a:solidFill>
                <a:srgbClr val="375FA9"/>
              </a:solidFill>
            </a:endParaRPr>
          </a:p>
          <a:p>
            <a:pPr indent="-273050" lvl="0" marL="501650" rtl="0" algn="just">
              <a:lnSpc>
                <a:spcPct val="115000"/>
              </a:lnSpc>
              <a:spcBef>
                <a:spcPts val="600"/>
              </a:spcBef>
              <a:spcAft>
                <a:spcPts val="0"/>
              </a:spcAft>
              <a:buNone/>
            </a:pPr>
            <a:r>
              <a:t/>
            </a:r>
            <a:endParaRPr>
              <a:solidFill>
                <a:srgbClr val="375FA9"/>
              </a:solidFill>
            </a:endParaRPr>
          </a:p>
        </p:txBody>
      </p:sp>
      <p:pic>
        <p:nvPicPr>
          <p:cNvPr id="390" name="Google Shape;390;p49"/>
          <p:cNvPicPr preferRelativeResize="0"/>
          <p:nvPr/>
        </p:nvPicPr>
        <p:blipFill rotWithShape="1">
          <a:blip r:embed="rId4">
            <a:alphaModFix/>
          </a:blip>
          <a:srcRect b="0" l="0" r="1623" t="0"/>
          <a:stretch/>
        </p:blipFill>
        <p:spPr>
          <a:xfrm>
            <a:off x="669150" y="2998600"/>
            <a:ext cx="3502300" cy="1725699"/>
          </a:xfrm>
          <a:prstGeom prst="rect">
            <a:avLst/>
          </a:prstGeom>
          <a:noFill/>
          <a:ln>
            <a:noFill/>
          </a:ln>
        </p:spPr>
      </p:pic>
      <p:pic>
        <p:nvPicPr>
          <p:cNvPr id="391" name="Google Shape;391;p49"/>
          <p:cNvPicPr preferRelativeResize="0"/>
          <p:nvPr/>
        </p:nvPicPr>
        <p:blipFill rotWithShape="1">
          <a:blip r:embed="rId5">
            <a:alphaModFix/>
          </a:blip>
          <a:srcRect b="6895" l="0" r="0" t="9006"/>
          <a:stretch/>
        </p:blipFill>
        <p:spPr>
          <a:xfrm>
            <a:off x="5022138" y="2422100"/>
            <a:ext cx="3780274" cy="1451224"/>
          </a:xfrm>
          <a:prstGeom prst="rect">
            <a:avLst/>
          </a:prstGeom>
          <a:noFill/>
          <a:ln>
            <a:noFill/>
          </a:ln>
        </p:spPr>
      </p:pic>
      <p:sp>
        <p:nvSpPr>
          <p:cNvPr id="392" name="Google Shape;392;p49"/>
          <p:cNvSpPr txBox="1"/>
          <p:nvPr/>
        </p:nvSpPr>
        <p:spPr>
          <a:xfrm>
            <a:off x="4949225" y="1975475"/>
            <a:ext cx="3926100" cy="297900"/>
          </a:xfrm>
          <a:prstGeom prst="rect">
            <a:avLst/>
          </a:prstGeom>
          <a:noFill/>
          <a:ln>
            <a:noFill/>
          </a:ln>
        </p:spPr>
        <p:txBody>
          <a:bodyPr anchorCtr="0" anchor="t" bIns="34275" lIns="0" spcFirstLastPara="1" rIns="0" wrap="square" tIns="34275">
            <a:noAutofit/>
          </a:bodyPr>
          <a:lstStyle/>
          <a:p>
            <a:pPr indent="0" lvl="0" marL="0" rtl="0" algn="just">
              <a:lnSpc>
                <a:spcPct val="115000"/>
              </a:lnSpc>
              <a:spcBef>
                <a:spcPts val="600"/>
              </a:spcBef>
              <a:spcAft>
                <a:spcPts val="0"/>
              </a:spcAft>
              <a:buNone/>
            </a:pPr>
            <a:r>
              <a:rPr lang="es">
                <a:solidFill>
                  <a:srgbClr val="375FA9"/>
                </a:solidFill>
              </a:rPr>
              <a:t>6</a:t>
            </a:r>
            <a:r>
              <a:rPr lang="es">
                <a:solidFill>
                  <a:srgbClr val="375FA9"/>
                </a:solidFill>
              </a:rPr>
              <a:t>. Accede y comienza a añadir tus proyectos :)</a:t>
            </a:r>
            <a:endParaRPr>
              <a:solidFill>
                <a:srgbClr val="375FA9"/>
              </a:solidFill>
            </a:endParaRPr>
          </a:p>
          <a:p>
            <a:pPr indent="-273050" lvl="0" marL="501650" rtl="0" algn="just">
              <a:lnSpc>
                <a:spcPct val="115000"/>
              </a:lnSpc>
              <a:spcBef>
                <a:spcPts val="600"/>
              </a:spcBef>
              <a:spcAft>
                <a:spcPts val="0"/>
              </a:spcAft>
              <a:buNone/>
            </a:pPr>
            <a:r>
              <a:t/>
            </a:r>
            <a:endParaRPr>
              <a:solidFill>
                <a:srgbClr val="375FA9"/>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396" name="Shape 396"/>
        <p:cNvGrpSpPr/>
        <p:nvPr/>
      </p:nvGrpSpPr>
      <p:grpSpPr>
        <a:xfrm>
          <a:off x="0" y="0"/>
          <a:ext cx="0" cy="0"/>
          <a:chOff x="0" y="0"/>
          <a:chExt cx="0" cy="0"/>
        </a:xfrm>
      </p:grpSpPr>
      <p:sp>
        <p:nvSpPr>
          <p:cNvPr id="397" name="Google Shape;397;p50"/>
          <p:cNvSpPr txBox="1"/>
          <p:nvPr/>
        </p:nvSpPr>
        <p:spPr>
          <a:xfrm>
            <a:off x="744682" y="875978"/>
            <a:ext cx="7481400" cy="8574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None/>
            </a:pPr>
            <a:r>
              <a:rPr b="1" lang="es" sz="2800">
                <a:solidFill>
                  <a:srgbClr val="E83464"/>
                </a:solidFill>
              </a:rPr>
              <a:t>Desarrollo Colaborativo</a:t>
            </a:r>
            <a:endParaRPr b="1" sz="2800">
              <a:solidFill>
                <a:srgbClr val="E83464"/>
              </a:solidFill>
            </a:endParaRPr>
          </a:p>
          <a:p>
            <a:pPr indent="0" lvl="0" marL="0" rtl="0" algn="l">
              <a:lnSpc>
                <a:spcPct val="85000"/>
              </a:lnSpc>
              <a:spcBef>
                <a:spcPts val="0"/>
              </a:spcBef>
              <a:spcAft>
                <a:spcPts val="0"/>
              </a:spcAft>
              <a:buNone/>
            </a:pPr>
            <a:r>
              <a:rPr b="1" lang="es" sz="2800">
                <a:solidFill>
                  <a:srgbClr val="E83464"/>
                </a:solidFill>
              </a:rPr>
              <a:t>Gestión de repositorios en GitHub</a:t>
            </a:r>
            <a:endParaRPr sz="2800">
              <a:solidFill>
                <a:srgbClr val="E83464"/>
              </a:solidFill>
            </a:endParaRPr>
          </a:p>
        </p:txBody>
      </p:sp>
      <p:sp>
        <p:nvSpPr>
          <p:cNvPr id="398" name="Google Shape;398;p50"/>
          <p:cNvSpPr txBox="1"/>
          <p:nvPr/>
        </p:nvSpPr>
        <p:spPr>
          <a:xfrm>
            <a:off x="519555" y="1796975"/>
            <a:ext cx="7614900" cy="384600"/>
          </a:xfrm>
          <a:prstGeom prst="rect">
            <a:avLst/>
          </a:prstGeom>
          <a:noFill/>
          <a:ln>
            <a:noFill/>
          </a:ln>
        </p:spPr>
        <p:txBody>
          <a:bodyPr anchorCtr="0" anchor="t" bIns="34275" lIns="0" spcFirstLastPara="1" rIns="0" wrap="square" tIns="34275">
            <a:noAutofit/>
          </a:bodyPr>
          <a:lstStyle/>
          <a:p>
            <a:pPr indent="457200" lvl="0" marL="0" rtl="0" algn="just">
              <a:lnSpc>
                <a:spcPct val="115000"/>
              </a:lnSpc>
              <a:spcBef>
                <a:spcPts val="600"/>
              </a:spcBef>
              <a:spcAft>
                <a:spcPts val="0"/>
              </a:spcAft>
              <a:buNone/>
            </a:pPr>
            <a:r>
              <a:rPr lang="es">
                <a:solidFill>
                  <a:srgbClr val="375FA9"/>
                </a:solidFill>
              </a:rPr>
              <a:t>7.  </a:t>
            </a:r>
            <a:r>
              <a:rPr lang="es">
                <a:solidFill>
                  <a:srgbClr val="375FA9"/>
                </a:solidFill>
              </a:rPr>
              <a:t>Crea un nuevo repositorio. I</a:t>
            </a:r>
            <a:r>
              <a:rPr lang="es">
                <a:solidFill>
                  <a:srgbClr val="375FA9"/>
                </a:solidFill>
              </a:rPr>
              <a:t>ndicar el nombre y si será público o privado.</a:t>
            </a:r>
            <a:endParaRPr sz="1300">
              <a:solidFill>
                <a:srgbClr val="233A44"/>
              </a:solidFill>
              <a:latin typeface="Calibri"/>
              <a:ea typeface="Calibri"/>
              <a:cs typeface="Calibri"/>
              <a:sym typeface="Calibri"/>
            </a:endParaRPr>
          </a:p>
          <a:p>
            <a:pPr indent="-273050" lvl="0" marL="501650" rtl="0" algn="just">
              <a:lnSpc>
                <a:spcPct val="115000"/>
              </a:lnSpc>
              <a:spcBef>
                <a:spcPts val="600"/>
              </a:spcBef>
              <a:spcAft>
                <a:spcPts val="0"/>
              </a:spcAft>
              <a:buNone/>
            </a:pPr>
            <a:r>
              <a:t/>
            </a:r>
            <a:endParaRPr>
              <a:solidFill>
                <a:srgbClr val="375FA9"/>
              </a:solidFill>
            </a:endParaRPr>
          </a:p>
          <a:p>
            <a:pPr indent="-273050" lvl="0" marL="501650" rtl="0" algn="just">
              <a:lnSpc>
                <a:spcPct val="115000"/>
              </a:lnSpc>
              <a:spcBef>
                <a:spcPts val="600"/>
              </a:spcBef>
              <a:spcAft>
                <a:spcPts val="0"/>
              </a:spcAft>
              <a:buNone/>
            </a:pPr>
            <a:r>
              <a:t/>
            </a:r>
            <a:endParaRPr>
              <a:solidFill>
                <a:srgbClr val="375FA9"/>
              </a:solidFill>
            </a:endParaRPr>
          </a:p>
          <a:p>
            <a:pPr indent="-273050" lvl="0" marL="501650" rtl="0" algn="just">
              <a:lnSpc>
                <a:spcPct val="115000"/>
              </a:lnSpc>
              <a:spcBef>
                <a:spcPts val="600"/>
              </a:spcBef>
              <a:spcAft>
                <a:spcPts val="0"/>
              </a:spcAft>
              <a:buNone/>
            </a:pPr>
            <a:r>
              <a:t/>
            </a:r>
            <a:endParaRPr>
              <a:solidFill>
                <a:srgbClr val="375FA9"/>
              </a:solidFill>
            </a:endParaRPr>
          </a:p>
          <a:p>
            <a:pPr indent="-273050" lvl="0" marL="501650" rtl="0" algn="just">
              <a:lnSpc>
                <a:spcPct val="115000"/>
              </a:lnSpc>
              <a:spcBef>
                <a:spcPts val="600"/>
              </a:spcBef>
              <a:spcAft>
                <a:spcPts val="0"/>
              </a:spcAft>
              <a:buNone/>
            </a:pPr>
            <a:r>
              <a:t/>
            </a:r>
            <a:endParaRPr>
              <a:solidFill>
                <a:srgbClr val="375FA9"/>
              </a:solidFill>
            </a:endParaRPr>
          </a:p>
          <a:p>
            <a:pPr indent="-273050" lvl="0" marL="501650" rtl="0" algn="just">
              <a:lnSpc>
                <a:spcPct val="115000"/>
              </a:lnSpc>
              <a:spcBef>
                <a:spcPts val="600"/>
              </a:spcBef>
              <a:spcAft>
                <a:spcPts val="0"/>
              </a:spcAft>
              <a:buNone/>
            </a:pPr>
            <a:r>
              <a:t/>
            </a:r>
            <a:endParaRPr>
              <a:solidFill>
                <a:srgbClr val="375FA9"/>
              </a:solidFill>
            </a:endParaRPr>
          </a:p>
          <a:p>
            <a:pPr indent="-273050" lvl="0" marL="501650" rtl="0" algn="just">
              <a:lnSpc>
                <a:spcPct val="115000"/>
              </a:lnSpc>
              <a:spcBef>
                <a:spcPts val="600"/>
              </a:spcBef>
              <a:spcAft>
                <a:spcPts val="0"/>
              </a:spcAft>
              <a:buNone/>
            </a:pPr>
            <a:r>
              <a:t/>
            </a:r>
            <a:endParaRPr>
              <a:solidFill>
                <a:srgbClr val="375FA9"/>
              </a:solidFill>
            </a:endParaRPr>
          </a:p>
          <a:p>
            <a:pPr indent="-273050" lvl="0" marL="501650" rtl="0" algn="just">
              <a:lnSpc>
                <a:spcPct val="115000"/>
              </a:lnSpc>
              <a:spcBef>
                <a:spcPts val="600"/>
              </a:spcBef>
              <a:spcAft>
                <a:spcPts val="0"/>
              </a:spcAft>
              <a:buNone/>
            </a:pPr>
            <a:r>
              <a:t/>
            </a:r>
            <a:endParaRPr>
              <a:solidFill>
                <a:srgbClr val="375FA9"/>
              </a:solidFill>
            </a:endParaRPr>
          </a:p>
          <a:p>
            <a:pPr indent="-273050" lvl="0" marL="501650" rtl="0" algn="just">
              <a:lnSpc>
                <a:spcPct val="115000"/>
              </a:lnSpc>
              <a:spcBef>
                <a:spcPts val="600"/>
              </a:spcBef>
              <a:spcAft>
                <a:spcPts val="0"/>
              </a:spcAft>
              <a:buNone/>
            </a:pPr>
            <a:r>
              <a:t/>
            </a:r>
            <a:endParaRPr>
              <a:solidFill>
                <a:srgbClr val="375FA9"/>
              </a:solidFill>
            </a:endParaRPr>
          </a:p>
        </p:txBody>
      </p:sp>
      <p:pic>
        <p:nvPicPr>
          <p:cNvPr id="399" name="Google Shape;399;p50"/>
          <p:cNvPicPr preferRelativeResize="0"/>
          <p:nvPr/>
        </p:nvPicPr>
        <p:blipFill rotWithShape="1">
          <a:blip r:embed="rId4">
            <a:alphaModFix/>
          </a:blip>
          <a:srcRect b="0" l="25498" r="22486" t="0"/>
          <a:stretch/>
        </p:blipFill>
        <p:spPr>
          <a:xfrm>
            <a:off x="1001125" y="2181575"/>
            <a:ext cx="2797500" cy="2629500"/>
          </a:xfrm>
          <a:prstGeom prst="rect">
            <a:avLst/>
          </a:prstGeom>
          <a:noFill/>
          <a:ln>
            <a:noFill/>
          </a:ln>
        </p:spPr>
      </p:pic>
      <p:pic>
        <p:nvPicPr>
          <p:cNvPr id="400" name="Google Shape;400;p50"/>
          <p:cNvPicPr preferRelativeResize="0"/>
          <p:nvPr/>
        </p:nvPicPr>
        <p:blipFill rotWithShape="1">
          <a:blip r:embed="rId5">
            <a:alphaModFix/>
          </a:blip>
          <a:srcRect b="0" l="8433" r="28772" t="0"/>
          <a:stretch/>
        </p:blipFill>
        <p:spPr>
          <a:xfrm>
            <a:off x="4415925" y="2245175"/>
            <a:ext cx="2797500" cy="2178174"/>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404" name="Shape 404"/>
        <p:cNvGrpSpPr/>
        <p:nvPr/>
      </p:nvGrpSpPr>
      <p:grpSpPr>
        <a:xfrm>
          <a:off x="0" y="0"/>
          <a:ext cx="0" cy="0"/>
          <a:chOff x="0" y="0"/>
          <a:chExt cx="0" cy="0"/>
        </a:xfrm>
      </p:grpSpPr>
      <p:sp>
        <p:nvSpPr>
          <p:cNvPr id="405" name="Google Shape;405;p51"/>
          <p:cNvSpPr txBox="1"/>
          <p:nvPr/>
        </p:nvSpPr>
        <p:spPr>
          <a:xfrm>
            <a:off x="2144425" y="817550"/>
            <a:ext cx="5482200" cy="691200"/>
          </a:xfrm>
          <a:prstGeom prst="rect">
            <a:avLst/>
          </a:prstGeom>
          <a:noFill/>
          <a:ln>
            <a:noFill/>
          </a:ln>
        </p:spPr>
        <p:txBody>
          <a:bodyPr anchorCtr="0" anchor="t" bIns="34275" lIns="68575" spcFirstLastPara="1" rIns="68575" wrap="square" tIns="34275">
            <a:noAutofit/>
          </a:bodyPr>
          <a:lstStyle/>
          <a:p>
            <a:pPr indent="0" lvl="0" marL="0" rtl="0" algn="l">
              <a:lnSpc>
                <a:spcPct val="85000"/>
              </a:lnSpc>
              <a:spcBef>
                <a:spcPts val="0"/>
              </a:spcBef>
              <a:spcAft>
                <a:spcPts val="0"/>
              </a:spcAft>
              <a:buNone/>
            </a:pPr>
            <a:r>
              <a:rPr b="1" lang="es" sz="2400">
                <a:solidFill>
                  <a:srgbClr val="E83464"/>
                </a:solidFill>
              </a:rPr>
              <a:t>Comandos de utilidad en Git</a:t>
            </a:r>
            <a:endParaRPr b="1" sz="2400">
              <a:solidFill>
                <a:srgbClr val="E83464"/>
              </a:solidFill>
            </a:endParaRPr>
          </a:p>
        </p:txBody>
      </p:sp>
      <p:pic>
        <p:nvPicPr>
          <p:cNvPr id="406" name="Google Shape;406;p51"/>
          <p:cNvPicPr preferRelativeResize="0"/>
          <p:nvPr/>
        </p:nvPicPr>
        <p:blipFill>
          <a:blip r:embed="rId4">
            <a:alphaModFix/>
          </a:blip>
          <a:stretch>
            <a:fillRect/>
          </a:stretch>
        </p:blipFill>
        <p:spPr>
          <a:xfrm>
            <a:off x="2176700" y="1241950"/>
            <a:ext cx="4617349" cy="3264599"/>
          </a:xfrm>
          <a:prstGeom prst="rect">
            <a:avLst/>
          </a:prstGeom>
          <a:noFill/>
          <a:ln>
            <a:noFill/>
          </a:ln>
        </p:spPr>
      </p:pic>
      <p:sp>
        <p:nvSpPr>
          <p:cNvPr id="407" name="Google Shape;407;p51"/>
          <p:cNvSpPr txBox="1"/>
          <p:nvPr/>
        </p:nvSpPr>
        <p:spPr>
          <a:xfrm>
            <a:off x="2280675" y="4474275"/>
            <a:ext cx="5926500" cy="3078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600"/>
              </a:spcBef>
              <a:spcAft>
                <a:spcPts val="0"/>
              </a:spcAft>
              <a:buNone/>
            </a:pPr>
            <a:r>
              <a:rPr lang="es" sz="800" u="sng">
                <a:solidFill>
                  <a:schemeClr val="accent5"/>
                </a:solidFill>
                <a:hlinkClick r:id="rId5">
                  <a:extLst>
                    <a:ext uri="{A12FA001-AC4F-418D-AE19-62706E023703}">
                      <ahyp:hlinkClr val="tx"/>
                    </a:ext>
                  </a:extLst>
                </a:hlinkClick>
              </a:rPr>
              <a:t>http://gregorgonzalez.com.ve/blog/wp-content/uploads/git-cheat-sheet-Rebellabs-2048x1448.png</a:t>
            </a:r>
            <a:r>
              <a:rPr lang="es" sz="800">
                <a:solidFill>
                  <a:schemeClr val="accent5"/>
                </a:solidFill>
              </a:rPr>
              <a:t> </a:t>
            </a:r>
            <a:endParaRPr sz="900">
              <a:latin typeface="Calibri"/>
              <a:ea typeface="Calibri"/>
              <a:cs typeface="Calibri"/>
              <a:sym typeface="Calibri"/>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411" name="Shape 411"/>
        <p:cNvGrpSpPr/>
        <p:nvPr/>
      </p:nvGrpSpPr>
      <p:grpSpPr>
        <a:xfrm>
          <a:off x="0" y="0"/>
          <a:ext cx="0" cy="0"/>
          <a:chOff x="0" y="0"/>
          <a:chExt cx="0" cy="0"/>
        </a:xfrm>
      </p:grpSpPr>
      <p:sp>
        <p:nvSpPr>
          <p:cNvPr id="412" name="Google Shape;412;p52"/>
          <p:cNvSpPr txBox="1"/>
          <p:nvPr/>
        </p:nvSpPr>
        <p:spPr>
          <a:xfrm>
            <a:off x="2321800" y="1067475"/>
            <a:ext cx="5482200" cy="691200"/>
          </a:xfrm>
          <a:prstGeom prst="rect">
            <a:avLst/>
          </a:prstGeom>
          <a:noFill/>
          <a:ln>
            <a:noFill/>
          </a:ln>
        </p:spPr>
        <p:txBody>
          <a:bodyPr anchorCtr="0" anchor="t" bIns="34275" lIns="68575" spcFirstLastPara="1" rIns="68575" wrap="square" tIns="34275">
            <a:noAutofit/>
          </a:bodyPr>
          <a:lstStyle/>
          <a:p>
            <a:pPr indent="0" lvl="0" marL="0" rtl="0" algn="l">
              <a:lnSpc>
                <a:spcPct val="85000"/>
              </a:lnSpc>
              <a:spcBef>
                <a:spcPts val="0"/>
              </a:spcBef>
              <a:spcAft>
                <a:spcPts val="0"/>
              </a:spcAft>
              <a:buNone/>
            </a:pPr>
            <a:r>
              <a:rPr b="1" lang="es" sz="2400">
                <a:solidFill>
                  <a:srgbClr val="E83464"/>
                </a:solidFill>
              </a:rPr>
              <a:t>Otras alternativas a</a:t>
            </a:r>
            <a:r>
              <a:rPr b="1" lang="es" sz="2400">
                <a:solidFill>
                  <a:srgbClr val="E83464"/>
                </a:solidFill>
              </a:rPr>
              <a:t> GitHub</a:t>
            </a:r>
            <a:endParaRPr b="1" sz="2400">
              <a:solidFill>
                <a:srgbClr val="E83464"/>
              </a:solidFill>
            </a:endParaRPr>
          </a:p>
        </p:txBody>
      </p:sp>
      <p:pic>
        <p:nvPicPr>
          <p:cNvPr id="413" name="Google Shape;413;p52"/>
          <p:cNvPicPr preferRelativeResize="0"/>
          <p:nvPr/>
        </p:nvPicPr>
        <p:blipFill>
          <a:blip r:embed="rId4">
            <a:alphaModFix/>
          </a:blip>
          <a:stretch>
            <a:fillRect/>
          </a:stretch>
        </p:blipFill>
        <p:spPr>
          <a:xfrm>
            <a:off x="1471850" y="3648575"/>
            <a:ext cx="952500" cy="933450"/>
          </a:xfrm>
          <a:prstGeom prst="rect">
            <a:avLst/>
          </a:prstGeom>
          <a:noFill/>
          <a:ln>
            <a:noFill/>
          </a:ln>
        </p:spPr>
      </p:pic>
      <p:pic>
        <p:nvPicPr>
          <p:cNvPr id="414" name="Google Shape;414;p52"/>
          <p:cNvPicPr preferRelativeResize="0"/>
          <p:nvPr/>
        </p:nvPicPr>
        <p:blipFill>
          <a:blip r:embed="rId5">
            <a:alphaModFix/>
          </a:blip>
          <a:stretch>
            <a:fillRect/>
          </a:stretch>
        </p:blipFill>
        <p:spPr>
          <a:xfrm>
            <a:off x="4950775" y="2111100"/>
            <a:ext cx="2853225" cy="457200"/>
          </a:xfrm>
          <a:prstGeom prst="rect">
            <a:avLst/>
          </a:prstGeom>
          <a:noFill/>
          <a:ln>
            <a:noFill/>
          </a:ln>
        </p:spPr>
      </p:pic>
      <p:pic>
        <p:nvPicPr>
          <p:cNvPr id="415" name="Google Shape;415;p52"/>
          <p:cNvPicPr preferRelativeResize="0"/>
          <p:nvPr/>
        </p:nvPicPr>
        <p:blipFill>
          <a:blip r:embed="rId6">
            <a:alphaModFix/>
          </a:blip>
          <a:stretch>
            <a:fillRect/>
          </a:stretch>
        </p:blipFill>
        <p:spPr>
          <a:xfrm>
            <a:off x="5948750" y="3686675"/>
            <a:ext cx="857250" cy="857250"/>
          </a:xfrm>
          <a:prstGeom prst="rect">
            <a:avLst/>
          </a:prstGeom>
          <a:noFill/>
          <a:ln>
            <a:noFill/>
          </a:ln>
        </p:spPr>
      </p:pic>
      <p:pic>
        <p:nvPicPr>
          <p:cNvPr id="416" name="Google Shape;416;p52"/>
          <p:cNvPicPr preferRelativeResize="0"/>
          <p:nvPr/>
        </p:nvPicPr>
        <p:blipFill>
          <a:blip r:embed="rId7">
            <a:alphaModFix/>
          </a:blip>
          <a:stretch>
            <a:fillRect/>
          </a:stretch>
        </p:blipFill>
        <p:spPr>
          <a:xfrm>
            <a:off x="977793" y="1987275"/>
            <a:ext cx="1940608" cy="857250"/>
          </a:xfrm>
          <a:prstGeom prst="rect">
            <a:avLst/>
          </a:prstGeom>
          <a:noFill/>
          <a:ln>
            <a:noFill/>
          </a:ln>
        </p:spPr>
      </p:pic>
      <p:sp>
        <p:nvSpPr>
          <p:cNvPr id="417" name="Google Shape;417;p52"/>
          <p:cNvSpPr txBox="1"/>
          <p:nvPr/>
        </p:nvSpPr>
        <p:spPr>
          <a:xfrm>
            <a:off x="1359950" y="1525575"/>
            <a:ext cx="1176300" cy="461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800">
                <a:solidFill>
                  <a:schemeClr val="accent5"/>
                </a:solidFill>
              </a:rPr>
              <a:t>GitLab</a:t>
            </a:r>
            <a:endParaRPr sz="1800">
              <a:solidFill>
                <a:schemeClr val="accent5"/>
              </a:solidFill>
            </a:endParaRPr>
          </a:p>
        </p:txBody>
      </p:sp>
      <p:sp>
        <p:nvSpPr>
          <p:cNvPr id="418" name="Google Shape;418;p52"/>
          <p:cNvSpPr txBox="1"/>
          <p:nvPr/>
        </p:nvSpPr>
        <p:spPr>
          <a:xfrm>
            <a:off x="1359950" y="3073125"/>
            <a:ext cx="1176300" cy="461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800">
                <a:solidFill>
                  <a:schemeClr val="accent5"/>
                </a:solidFill>
              </a:rPr>
              <a:t>Bitbucket</a:t>
            </a:r>
            <a:endParaRPr sz="1800">
              <a:solidFill>
                <a:schemeClr val="accent5"/>
              </a:solidFill>
            </a:endParaRPr>
          </a:p>
        </p:txBody>
      </p:sp>
      <p:sp>
        <p:nvSpPr>
          <p:cNvPr id="419" name="Google Shape;419;p52"/>
          <p:cNvSpPr txBox="1"/>
          <p:nvPr/>
        </p:nvSpPr>
        <p:spPr>
          <a:xfrm>
            <a:off x="5556150" y="1525575"/>
            <a:ext cx="1642500" cy="461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800">
                <a:solidFill>
                  <a:schemeClr val="accent5"/>
                </a:solidFill>
              </a:rPr>
              <a:t>SourceForge</a:t>
            </a:r>
            <a:endParaRPr sz="1800">
              <a:solidFill>
                <a:schemeClr val="accent5"/>
              </a:solidFill>
            </a:endParaRPr>
          </a:p>
        </p:txBody>
      </p:sp>
      <p:sp>
        <p:nvSpPr>
          <p:cNvPr id="420" name="Google Shape;420;p52"/>
          <p:cNvSpPr txBox="1"/>
          <p:nvPr/>
        </p:nvSpPr>
        <p:spPr>
          <a:xfrm>
            <a:off x="5556150" y="3073125"/>
            <a:ext cx="1642500" cy="461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800">
                <a:solidFill>
                  <a:schemeClr val="accent5"/>
                </a:solidFill>
              </a:rPr>
              <a:t>GitBucket</a:t>
            </a:r>
            <a:endParaRPr sz="1800">
              <a:solidFill>
                <a:schemeClr val="accent5"/>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424" name="Shape 424"/>
        <p:cNvGrpSpPr/>
        <p:nvPr/>
      </p:nvGrpSpPr>
      <p:grpSpPr>
        <a:xfrm>
          <a:off x="0" y="0"/>
          <a:ext cx="0" cy="0"/>
          <a:chOff x="0" y="0"/>
          <a:chExt cx="0" cy="0"/>
        </a:xfrm>
      </p:grpSpPr>
      <p:sp>
        <p:nvSpPr>
          <p:cNvPr id="425" name="Google Shape;425;p53"/>
          <p:cNvSpPr txBox="1"/>
          <p:nvPr/>
        </p:nvSpPr>
        <p:spPr>
          <a:xfrm>
            <a:off x="1086000" y="2226150"/>
            <a:ext cx="6972000" cy="691200"/>
          </a:xfrm>
          <a:prstGeom prst="rect">
            <a:avLst/>
          </a:prstGeom>
          <a:noFill/>
          <a:ln>
            <a:noFill/>
          </a:ln>
        </p:spPr>
        <p:txBody>
          <a:bodyPr anchorCtr="0" anchor="ctr" bIns="34275" lIns="68575" spcFirstLastPara="1" rIns="68575" wrap="square" tIns="34275">
            <a:noAutofit/>
          </a:bodyPr>
          <a:lstStyle/>
          <a:p>
            <a:pPr indent="0" lvl="0" marL="0" rtl="0" algn="ctr">
              <a:lnSpc>
                <a:spcPct val="85000"/>
              </a:lnSpc>
              <a:spcBef>
                <a:spcPts val="0"/>
              </a:spcBef>
              <a:spcAft>
                <a:spcPts val="0"/>
              </a:spcAft>
              <a:buNone/>
            </a:pPr>
            <a:r>
              <a:rPr b="1" lang="es" sz="4700">
                <a:solidFill>
                  <a:srgbClr val="E83464"/>
                </a:solidFill>
              </a:rPr>
              <a:t>Ejercicios de </a:t>
            </a:r>
            <a:r>
              <a:rPr b="1" lang="es" sz="4700">
                <a:solidFill>
                  <a:srgbClr val="E83464"/>
                </a:solidFill>
              </a:rPr>
              <a:t>práctica</a:t>
            </a:r>
            <a:endParaRPr b="1" sz="4700">
              <a:solidFill>
                <a:srgbClr val="E83464"/>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160" name="Shape 160"/>
        <p:cNvGrpSpPr/>
        <p:nvPr/>
      </p:nvGrpSpPr>
      <p:grpSpPr>
        <a:xfrm>
          <a:off x="0" y="0"/>
          <a:ext cx="0" cy="0"/>
          <a:chOff x="0" y="0"/>
          <a:chExt cx="0" cy="0"/>
        </a:xfrm>
      </p:grpSpPr>
      <p:sp>
        <p:nvSpPr>
          <p:cNvPr id="161" name="Google Shape;161;p18"/>
          <p:cNvSpPr txBox="1"/>
          <p:nvPr/>
        </p:nvSpPr>
        <p:spPr>
          <a:xfrm>
            <a:off x="1285499" y="2143049"/>
            <a:ext cx="6573000" cy="857400"/>
          </a:xfrm>
          <a:prstGeom prst="rect">
            <a:avLst/>
          </a:prstGeom>
          <a:noFill/>
          <a:ln>
            <a:noFill/>
          </a:ln>
        </p:spPr>
        <p:txBody>
          <a:bodyPr anchorCtr="0" anchor="ctr" bIns="34275" lIns="68575" spcFirstLastPara="1" rIns="68575" wrap="square" tIns="34275">
            <a:noAutofit/>
          </a:bodyPr>
          <a:lstStyle/>
          <a:p>
            <a:pPr indent="0" lvl="0" marL="0" rtl="0" algn="ctr">
              <a:lnSpc>
                <a:spcPct val="85000"/>
              </a:lnSpc>
              <a:spcBef>
                <a:spcPts val="0"/>
              </a:spcBef>
              <a:spcAft>
                <a:spcPts val="0"/>
              </a:spcAft>
              <a:buNone/>
            </a:pPr>
            <a:r>
              <a:rPr b="1" lang="es" sz="3200">
                <a:solidFill>
                  <a:srgbClr val="E83464"/>
                </a:solidFill>
              </a:rPr>
              <a:t>Introducción al desarrollo Web</a:t>
            </a:r>
            <a:endParaRPr b="1" sz="3000">
              <a:solidFill>
                <a:srgbClr val="E83464"/>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429" name="Shape 429"/>
        <p:cNvGrpSpPr/>
        <p:nvPr/>
      </p:nvGrpSpPr>
      <p:grpSpPr>
        <a:xfrm>
          <a:off x="0" y="0"/>
          <a:ext cx="0" cy="0"/>
          <a:chOff x="0" y="0"/>
          <a:chExt cx="0" cy="0"/>
        </a:xfrm>
      </p:grpSpPr>
      <p:sp>
        <p:nvSpPr>
          <p:cNvPr id="430" name="Google Shape;430;p54"/>
          <p:cNvSpPr txBox="1"/>
          <p:nvPr>
            <p:ph type="title"/>
          </p:nvPr>
        </p:nvSpPr>
        <p:spPr>
          <a:xfrm>
            <a:off x="1724025" y="1363565"/>
            <a:ext cx="8325000" cy="5151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Clr>
                <a:srgbClr val="3F3F3F"/>
              </a:buClr>
              <a:buSzPts val="3600"/>
              <a:buNone/>
            </a:pPr>
            <a:r>
              <a:rPr b="1" lang="es">
                <a:solidFill>
                  <a:srgbClr val="E72E5F"/>
                </a:solidFill>
                <a:latin typeface="Arial"/>
                <a:ea typeface="Arial"/>
                <a:cs typeface="Arial"/>
                <a:sym typeface="Arial"/>
              </a:rPr>
              <a:t>Seguimiento</a:t>
            </a:r>
            <a:r>
              <a:rPr b="1" lang="es">
                <a:solidFill>
                  <a:srgbClr val="375FA9"/>
                </a:solidFill>
                <a:latin typeface="Arial"/>
                <a:ea typeface="Arial"/>
                <a:cs typeface="Arial"/>
                <a:sym typeface="Arial"/>
              </a:rPr>
              <a:t> Habilidades </a:t>
            </a:r>
            <a:br>
              <a:rPr b="1" lang="es">
                <a:solidFill>
                  <a:srgbClr val="375FA9"/>
                </a:solidFill>
                <a:latin typeface="Arial"/>
                <a:ea typeface="Arial"/>
                <a:cs typeface="Arial"/>
                <a:sym typeface="Arial"/>
              </a:rPr>
            </a:br>
            <a:r>
              <a:rPr b="1" lang="es">
                <a:solidFill>
                  <a:srgbClr val="375FA9"/>
                </a:solidFill>
                <a:latin typeface="Arial"/>
                <a:ea typeface="Arial"/>
                <a:cs typeface="Arial"/>
                <a:sym typeface="Arial"/>
              </a:rPr>
              <a:t>Digitales en Programación</a:t>
            </a:r>
            <a:endParaRPr>
              <a:latin typeface="Arial"/>
              <a:ea typeface="Arial"/>
              <a:cs typeface="Arial"/>
              <a:sym typeface="Arial"/>
            </a:endParaRPr>
          </a:p>
        </p:txBody>
      </p:sp>
      <p:pic>
        <p:nvPicPr>
          <p:cNvPr id="431" name="Google Shape;431;p54"/>
          <p:cNvPicPr preferRelativeResize="0"/>
          <p:nvPr/>
        </p:nvPicPr>
        <p:blipFill rotWithShape="1">
          <a:blip r:embed="rId4">
            <a:alphaModFix/>
          </a:blip>
          <a:srcRect b="36534" l="12040" r="15944" t="22894"/>
          <a:stretch/>
        </p:blipFill>
        <p:spPr>
          <a:xfrm>
            <a:off x="1783550" y="2009660"/>
            <a:ext cx="4487918" cy="1421562"/>
          </a:xfrm>
          <a:prstGeom prst="rect">
            <a:avLst/>
          </a:prstGeom>
          <a:noFill/>
          <a:ln>
            <a:noFill/>
          </a:ln>
        </p:spPr>
      </p:pic>
      <p:sp>
        <p:nvSpPr>
          <p:cNvPr id="432" name="Google Shape;432;p54"/>
          <p:cNvSpPr txBox="1"/>
          <p:nvPr/>
        </p:nvSpPr>
        <p:spPr>
          <a:xfrm>
            <a:off x="2650200" y="3936531"/>
            <a:ext cx="8325000" cy="515100"/>
          </a:xfrm>
          <a:prstGeom prst="rect">
            <a:avLst/>
          </a:prstGeom>
          <a:noFill/>
          <a:ln>
            <a:noFill/>
          </a:ln>
        </p:spPr>
        <p:txBody>
          <a:bodyPr anchorCtr="0" anchor="b" bIns="34275" lIns="68575" spcFirstLastPara="1" rIns="68575" wrap="square" tIns="34275">
            <a:noAutofit/>
          </a:bodyPr>
          <a:lstStyle/>
          <a:p>
            <a:pPr indent="0" lvl="0" marL="0" marR="0" rtl="0" algn="l">
              <a:lnSpc>
                <a:spcPct val="85000"/>
              </a:lnSpc>
              <a:spcBef>
                <a:spcPts val="0"/>
              </a:spcBef>
              <a:spcAft>
                <a:spcPts val="0"/>
              </a:spcAft>
              <a:buClr>
                <a:srgbClr val="3F3F3F"/>
              </a:buClr>
              <a:buSzPts val="3600"/>
              <a:buFont typeface="Nunito"/>
              <a:buNone/>
            </a:pPr>
            <a:r>
              <a:rPr b="1" i="0" lang="es" sz="1500" u="sng" cap="none" strike="noStrike">
                <a:solidFill>
                  <a:srgbClr val="E63464"/>
                </a:solidFill>
                <a:latin typeface="Arial"/>
                <a:ea typeface="Arial"/>
                <a:cs typeface="Arial"/>
                <a:sym typeface="Arial"/>
                <a:hlinkClick r:id="rId5">
                  <a:extLst>
                    <a:ext uri="{A12FA001-AC4F-418D-AE19-62706E023703}">
                      <ahyp:hlinkClr val="tx"/>
                    </a:ext>
                  </a:extLst>
                </a:hlinkClick>
              </a:rPr>
              <a:t>https://www.questionpro.com/t/ALw8TZlxOJ</a:t>
            </a:r>
            <a:endParaRPr b="0" i="0" sz="1500" u="sng" cap="none" strike="noStrike">
              <a:solidFill>
                <a:srgbClr val="E63464"/>
              </a:solidFill>
              <a:latin typeface="Arial"/>
              <a:ea typeface="Arial"/>
              <a:cs typeface="Arial"/>
              <a:sym typeface="Arial"/>
            </a:endParaRPr>
          </a:p>
        </p:txBody>
      </p:sp>
      <p:sp>
        <p:nvSpPr>
          <p:cNvPr id="433" name="Google Shape;433;p54"/>
          <p:cNvSpPr txBox="1"/>
          <p:nvPr/>
        </p:nvSpPr>
        <p:spPr>
          <a:xfrm>
            <a:off x="1783550" y="3531462"/>
            <a:ext cx="4373100" cy="572400"/>
          </a:xfrm>
          <a:prstGeom prst="rect">
            <a:avLst/>
          </a:prstGeom>
          <a:noFill/>
          <a:ln>
            <a:noFill/>
          </a:ln>
        </p:spPr>
        <p:txBody>
          <a:bodyPr anchorCtr="0" anchor="b" bIns="34275" lIns="68575" spcFirstLastPara="1" rIns="68575" wrap="square" tIns="34275">
            <a:noAutofit/>
          </a:bodyPr>
          <a:lstStyle/>
          <a:p>
            <a:pPr indent="0" lvl="0" marL="0" marR="0" rtl="0" algn="l">
              <a:lnSpc>
                <a:spcPct val="85000"/>
              </a:lnSpc>
              <a:spcBef>
                <a:spcPts val="0"/>
              </a:spcBef>
              <a:spcAft>
                <a:spcPts val="0"/>
              </a:spcAft>
              <a:buClr>
                <a:srgbClr val="3F3F3F"/>
              </a:buClr>
              <a:buSzPts val="3600"/>
              <a:buFont typeface="Nunito"/>
              <a:buNone/>
            </a:pPr>
            <a:r>
              <a:rPr b="1" i="0" lang="es" sz="1400" u="none" cap="none" strike="noStrike">
                <a:solidFill>
                  <a:srgbClr val="375FA9"/>
                </a:solidFill>
                <a:latin typeface="Arial"/>
                <a:ea typeface="Arial"/>
                <a:cs typeface="Arial"/>
                <a:sym typeface="Arial"/>
              </a:rPr>
              <a:t>Completa la siguiente encuesta para darnos retroalimentación sobre esta semana </a:t>
            </a:r>
            <a:r>
              <a:rPr b="1" i="0" lang="es" sz="1400" u="none" cap="none" strike="noStrike">
                <a:solidFill>
                  <a:srgbClr val="375FA9"/>
                </a:solidFill>
                <a:latin typeface="Times New Roman"/>
                <a:ea typeface="Times New Roman"/>
                <a:cs typeface="Times New Roman"/>
                <a:sym typeface="Times New Roman"/>
              </a:rPr>
              <a:t>▼▼▼</a:t>
            </a:r>
            <a:endParaRPr b="0" i="0" sz="1400" u="none" cap="none" strike="noStrike">
              <a:solidFill>
                <a:srgbClr val="375FA9"/>
              </a:solidFill>
              <a:latin typeface="Arial"/>
              <a:ea typeface="Arial"/>
              <a:cs typeface="Arial"/>
              <a:sym typeface="Aria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pic>
        <p:nvPicPr>
          <p:cNvPr id="438" name="Google Shape;438;p55"/>
          <p:cNvPicPr preferRelativeResize="0"/>
          <p:nvPr/>
        </p:nvPicPr>
        <p:blipFill rotWithShape="1">
          <a:blip r:embed="rId3">
            <a:alphaModFix/>
          </a:blip>
          <a:srcRect b="0" l="0" r="0" t="0"/>
          <a:stretch/>
        </p:blipFill>
        <p:spPr>
          <a:xfrm>
            <a:off x="2475" y="0"/>
            <a:ext cx="9139049" cy="5143503"/>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165" name="Shape 165"/>
        <p:cNvGrpSpPr/>
        <p:nvPr/>
      </p:nvGrpSpPr>
      <p:grpSpPr>
        <a:xfrm>
          <a:off x="0" y="0"/>
          <a:ext cx="0" cy="0"/>
          <a:chOff x="0" y="0"/>
          <a:chExt cx="0" cy="0"/>
        </a:xfrm>
      </p:grpSpPr>
      <p:sp>
        <p:nvSpPr>
          <p:cNvPr id="166" name="Google Shape;166;p19"/>
          <p:cNvSpPr txBox="1"/>
          <p:nvPr/>
        </p:nvSpPr>
        <p:spPr>
          <a:xfrm>
            <a:off x="822960" y="1221474"/>
            <a:ext cx="7014900" cy="5715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None/>
            </a:pPr>
            <a:r>
              <a:rPr b="1" lang="es" sz="3100">
                <a:solidFill>
                  <a:srgbClr val="E73263"/>
                </a:solidFill>
              </a:rPr>
              <a:t>Modelo Cliente/Servidor</a:t>
            </a:r>
            <a:br>
              <a:rPr b="1" lang="es" sz="3100">
                <a:solidFill>
                  <a:srgbClr val="E73263"/>
                </a:solidFill>
              </a:rPr>
            </a:br>
            <a:r>
              <a:rPr b="1" lang="es" sz="3100">
                <a:solidFill>
                  <a:srgbClr val="E73263"/>
                </a:solidFill>
              </a:rPr>
              <a:t>Definiciones</a:t>
            </a:r>
            <a:endParaRPr b="1" sz="3100">
              <a:solidFill>
                <a:srgbClr val="E73263"/>
              </a:solidFill>
            </a:endParaRPr>
          </a:p>
        </p:txBody>
      </p:sp>
      <p:sp>
        <p:nvSpPr>
          <p:cNvPr id="167" name="Google Shape;167;p19"/>
          <p:cNvSpPr txBox="1"/>
          <p:nvPr/>
        </p:nvSpPr>
        <p:spPr>
          <a:xfrm>
            <a:off x="594050" y="1930650"/>
            <a:ext cx="5092500" cy="3374700"/>
          </a:xfrm>
          <a:prstGeom prst="rect">
            <a:avLst/>
          </a:prstGeom>
          <a:noFill/>
          <a:ln>
            <a:noFill/>
          </a:ln>
        </p:spPr>
        <p:txBody>
          <a:bodyPr anchorCtr="0" anchor="t" bIns="34275" lIns="0" spcFirstLastPara="1" rIns="0" wrap="square" tIns="34275">
            <a:noAutofit/>
          </a:bodyPr>
          <a:lstStyle/>
          <a:p>
            <a:pPr indent="-184150" lvl="0" marL="330200" rtl="0" algn="just">
              <a:lnSpc>
                <a:spcPct val="115000"/>
              </a:lnSpc>
              <a:spcBef>
                <a:spcPts val="600"/>
              </a:spcBef>
              <a:spcAft>
                <a:spcPts val="0"/>
              </a:spcAft>
              <a:buClr>
                <a:schemeClr val="accent5"/>
              </a:buClr>
              <a:buSzPts val="1300"/>
              <a:buFont typeface="Calibri"/>
              <a:buChar char="●"/>
            </a:pPr>
            <a:r>
              <a:rPr lang="es" sz="1300">
                <a:solidFill>
                  <a:srgbClr val="375FA9"/>
                </a:solidFill>
              </a:rPr>
              <a:t>Es una combinación de sistemas que pueden colaborar entre sí para dar a los usuarios toda la información que requiera sin necesidad de saber donde está ubicada.</a:t>
            </a:r>
            <a:endParaRPr sz="1300">
              <a:solidFill>
                <a:srgbClr val="233A44"/>
              </a:solidFill>
              <a:latin typeface="Calibri"/>
              <a:ea typeface="Calibri"/>
              <a:cs typeface="Calibri"/>
              <a:sym typeface="Calibri"/>
            </a:endParaRPr>
          </a:p>
          <a:p>
            <a:pPr indent="-184150" lvl="0" marL="330200" rtl="0" algn="just">
              <a:lnSpc>
                <a:spcPct val="115000"/>
              </a:lnSpc>
              <a:spcBef>
                <a:spcPts val="600"/>
              </a:spcBef>
              <a:spcAft>
                <a:spcPts val="0"/>
              </a:spcAft>
              <a:buClr>
                <a:schemeClr val="accent5"/>
              </a:buClr>
              <a:buSzPts val="1300"/>
              <a:buFont typeface="Calibri"/>
              <a:buChar char="●"/>
            </a:pPr>
            <a:r>
              <a:rPr lang="es" sz="1300">
                <a:solidFill>
                  <a:srgbClr val="375FA9"/>
                </a:solidFill>
              </a:rPr>
              <a:t>Es una arquitectura de procesamiento cooperativo donde uno de los elementos solicita servicios a otro.</a:t>
            </a:r>
            <a:endParaRPr sz="1300">
              <a:solidFill>
                <a:srgbClr val="233A44"/>
              </a:solidFill>
              <a:latin typeface="Calibri"/>
              <a:ea typeface="Calibri"/>
              <a:cs typeface="Calibri"/>
              <a:sym typeface="Calibri"/>
            </a:endParaRPr>
          </a:p>
          <a:p>
            <a:pPr indent="-184150" lvl="0" marL="330200" rtl="0" algn="just">
              <a:lnSpc>
                <a:spcPct val="115000"/>
              </a:lnSpc>
              <a:spcBef>
                <a:spcPts val="600"/>
              </a:spcBef>
              <a:spcAft>
                <a:spcPts val="0"/>
              </a:spcAft>
              <a:buClr>
                <a:schemeClr val="accent5"/>
              </a:buClr>
              <a:buSzPts val="1300"/>
              <a:buFont typeface="Calibri"/>
              <a:buChar char="●"/>
            </a:pPr>
            <a:r>
              <a:rPr lang="es" sz="1300">
                <a:solidFill>
                  <a:srgbClr val="375FA9"/>
                </a:solidFill>
              </a:rPr>
              <a:t>Es un procesamiento de datos de tipo colaborativo entre dos o más computadoras conectadas a una red.</a:t>
            </a:r>
            <a:endParaRPr sz="1300">
              <a:solidFill>
                <a:srgbClr val="233A44"/>
              </a:solidFill>
              <a:latin typeface="Calibri"/>
              <a:ea typeface="Calibri"/>
              <a:cs typeface="Calibri"/>
              <a:sym typeface="Calibri"/>
            </a:endParaRPr>
          </a:p>
          <a:p>
            <a:pPr indent="-184150" lvl="0" marL="330200" rtl="0" algn="just">
              <a:lnSpc>
                <a:spcPct val="115000"/>
              </a:lnSpc>
              <a:spcBef>
                <a:spcPts val="600"/>
              </a:spcBef>
              <a:spcAft>
                <a:spcPts val="0"/>
              </a:spcAft>
              <a:buClr>
                <a:schemeClr val="accent5"/>
              </a:buClr>
              <a:buSzPts val="1300"/>
              <a:buFont typeface="Calibri"/>
              <a:buChar char="●"/>
            </a:pPr>
            <a:r>
              <a:rPr lang="es" sz="1300">
                <a:solidFill>
                  <a:srgbClr val="375FA9"/>
                </a:solidFill>
              </a:rPr>
              <a:t>Se aplica a la arquitectura de software que describe el procesamiento entre dos o más programas: una aplicación y un servicio.</a:t>
            </a:r>
            <a:endParaRPr sz="1300">
              <a:solidFill>
                <a:srgbClr val="375FA9"/>
              </a:solidFill>
            </a:endParaRPr>
          </a:p>
          <a:p>
            <a:pPr indent="-101600" lvl="0" marL="330200" rtl="0" algn="just">
              <a:lnSpc>
                <a:spcPct val="115000"/>
              </a:lnSpc>
              <a:spcBef>
                <a:spcPts val="600"/>
              </a:spcBef>
              <a:spcAft>
                <a:spcPts val="0"/>
              </a:spcAft>
              <a:buNone/>
            </a:pPr>
            <a:r>
              <a:t/>
            </a:r>
            <a:endParaRPr sz="1200">
              <a:solidFill>
                <a:srgbClr val="375FA9"/>
              </a:solidFill>
            </a:endParaRPr>
          </a:p>
        </p:txBody>
      </p:sp>
      <p:pic>
        <p:nvPicPr>
          <p:cNvPr id="168" name="Google Shape;168;p19"/>
          <p:cNvPicPr preferRelativeResize="0"/>
          <p:nvPr/>
        </p:nvPicPr>
        <p:blipFill rotWithShape="1">
          <a:blip r:embed="rId4">
            <a:alphaModFix/>
          </a:blip>
          <a:srcRect b="0" l="0" r="0" t="0"/>
          <a:stretch/>
        </p:blipFill>
        <p:spPr>
          <a:xfrm>
            <a:off x="6012650" y="1652143"/>
            <a:ext cx="2686353" cy="208864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172" name="Shape 172"/>
        <p:cNvGrpSpPr/>
        <p:nvPr/>
      </p:nvGrpSpPr>
      <p:grpSpPr>
        <a:xfrm>
          <a:off x="0" y="0"/>
          <a:ext cx="0" cy="0"/>
          <a:chOff x="0" y="0"/>
          <a:chExt cx="0" cy="0"/>
        </a:xfrm>
      </p:grpSpPr>
      <p:sp>
        <p:nvSpPr>
          <p:cNvPr id="173" name="Google Shape;173;p20"/>
          <p:cNvSpPr txBox="1"/>
          <p:nvPr/>
        </p:nvSpPr>
        <p:spPr>
          <a:xfrm>
            <a:off x="822960" y="379713"/>
            <a:ext cx="7543800" cy="10881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None/>
            </a:pPr>
            <a:r>
              <a:rPr b="1" lang="es" sz="3200">
                <a:solidFill>
                  <a:srgbClr val="E73263"/>
                </a:solidFill>
              </a:rPr>
              <a:t>Modelo Cliente/Servidor Arquitectura</a:t>
            </a:r>
            <a:endParaRPr b="1" sz="3200">
              <a:solidFill>
                <a:srgbClr val="E73263"/>
              </a:solidFill>
            </a:endParaRPr>
          </a:p>
        </p:txBody>
      </p:sp>
      <p:sp>
        <p:nvSpPr>
          <p:cNvPr id="174" name="Google Shape;174;p20"/>
          <p:cNvSpPr/>
          <p:nvPr/>
        </p:nvSpPr>
        <p:spPr>
          <a:xfrm>
            <a:off x="822960" y="1441419"/>
            <a:ext cx="4287600" cy="33657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rgbClr val="D9563F"/>
              </a:buClr>
              <a:buSzPts val="1105"/>
              <a:buFont typeface="Arial"/>
              <a:buNone/>
            </a:pPr>
            <a:r>
              <a:rPr b="0" i="0" lang="es" sz="1300" u="none" cap="none" strike="noStrike">
                <a:solidFill>
                  <a:srgbClr val="375FA9"/>
                </a:solidFill>
                <a:latin typeface="Arial"/>
                <a:ea typeface="Arial"/>
                <a:cs typeface="Arial"/>
                <a:sym typeface="Arial"/>
              </a:rPr>
              <a:t>Funciones del Cliente: </a:t>
            </a:r>
            <a:endParaRPr/>
          </a:p>
          <a:p>
            <a:pPr indent="-285750" lvl="1" marL="742950" marR="0" rtl="0" algn="l">
              <a:lnSpc>
                <a:spcPct val="100000"/>
              </a:lnSpc>
              <a:spcBef>
                <a:spcPts val="260"/>
              </a:spcBef>
              <a:spcAft>
                <a:spcPts val="0"/>
              </a:spcAft>
              <a:buClr>
                <a:srgbClr val="D9563F"/>
              </a:buClr>
              <a:buSzPts val="1105"/>
              <a:buFont typeface="Arial"/>
              <a:buChar char="•"/>
            </a:pPr>
            <a:r>
              <a:rPr b="0" i="0" lang="es" sz="1300" u="none" cap="none" strike="noStrike">
                <a:solidFill>
                  <a:srgbClr val="375FA9"/>
                </a:solidFill>
                <a:latin typeface="Arial"/>
                <a:ea typeface="Arial"/>
                <a:cs typeface="Arial"/>
                <a:sym typeface="Arial"/>
              </a:rPr>
              <a:t>Interactuar con usuario.</a:t>
            </a:r>
            <a:endParaRPr/>
          </a:p>
          <a:p>
            <a:pPr indent="-285750" lvl="1" marL="742950" marR="0" rtl="0" algn="l">
              <a:lnSpc>
                <a:spcPct val="100000"/>
              </a:lnSpc>
              <a:spcBef>
                <a:spcPts val="260"/>
              </a:spcBef>
              <a:spcAft>
                <a:spcPts val="0"/>
              </a:spcAft>
              <a:buClr>
                <a:srgbClr val="D9563F"/>
              </a:buClr>
              <a:buSzPts val="1105"/>
              <a:buFont typeface="Arial"/>
              <a:buChar char="•"/>
            </a:pPr>
            <a:r>
              <a:rPr b="0" i="0" lang="es" sz="1300" u="none" cap="none" strike="noStrike">
                <a:solidFill>
                  <a:srgbClr val="375FA9"/>
                </a:solidFill>
                <a:latin typeface="Arial"/>
                <a:ea typeface="Arial"/>
                <a:cs typeface="Arial"/>
                <a:sym typeface="Arial"/>
              </a:rPr>
              <a:t>Manejar procesos de conexión al cliente (Red)</a:t>
            </a:r>
            <a:endParaRPr/>
          </a:p>
          <a:p>
            <a:pPr indent="-285750" lvl="1" marL="742950" marR="0" rtl="0" algn="l">
              <a:lnSpc>
                <a:spcPct val="100000"/>
              </a:lnSpc>
              <a:spcBef>
                <a:spcPts val="260"/>
              </a:spcBef>
              <a:spcAft>
                <a:spcPts val="0"/>
              </a:spcAft>
              <a:buClr>
                <a:srgbClr val="D9563F"/>
              </a:buClr>
              <a:buSzPts val="1105"/>
              <a:buFont typeface="Arial"/>
              <a:buChar char="•"/>
            </a:pPr>
            <a:r>
              <a:rPr b="0" i="0" lang="es" sz="1300" u="none" cap="none" strike="noStrike">
                <a:solidFill>
                  <a:srgbClr val="375FA9"/>
                </a:solidFill>
                <a:latin typeface="Arial"/>
                <a:ea typeface="Arial"/>
                <a:cs typeface="Arial"/>
                <a:sym typeface="Arial"/>
              </a:rPr>
              <a:t>Enviar solicitudes al servidor</a:t>
            </a:r>
            <a:endParaRPr/>
          </a:p>
          <a:p>
            <a:pPr indent="-285750" lvl="1" marL="742950" marR="0" rtl="0" algn="l">
              <a:lnSpc>
                <a:spcPct val="100000"/>
              </a:lnSpc>
              <a:spcBef>
                <a:spcPts val="260"/>
              </a:spcBef>
              <a:spcAft>
                <a:spcPts val="0"/>
              </a:spcAft>
              <a:buClr>
                <a:srgbClr val="D9563F"/>
              </a:buClr>
              <a:buSzPts val="1105"/>
              <a:buFont typeface="Arial"/>
              <a:buChar char="•"/>
            </a:pPr>
            <a:r>
              <a:rPr b="0" i="0" lang="es" sz="1300" u="none" cap="none" strike="noStrike">
                <a:solidFill>
                  <a:srgbClr val="375FA9"/>
                </a:solidFill>
                <a:latin typeface="Arial"/>
                <a:ea typeface="Arial"/>
                <a:cs typeface="Arial"/>
                <a:sym typeface="Arial"/>
              </a:rPr>
              <a:t>Procesar respuestas.</a:t>
            </a:r>
            <a:endParaRPr/>
          </a:p>
          <a:p>
            <a:pPr indent="-285750" lvl="1" marL="742950" marR="0" rtl="0" algn="l">
              <a:lnSpc>
                <a:spcPct val="100000"/>
              </a:lnSpc>
              <a:spcBef>
                <a:spcPts val="260"/>
              </a:spcBef>
              <a:spcAft>
                <a:spcPts val="0"/>
              </a:spcAft>
              <a:buClr>
                <a:srgbClr val="D9563F"/>
              </a:buClr>
              <a:buSzPts val="1105"/>
              <a:buFont typeface="Arial"/>
              <a:buChar char="•"/>
            </a:pPr>
            <a:r>
              <a:rPr b="0" i="0" lang="es" sz="1300" u="none" cap="none" strike="noStrike">
                <a:solidFill>
                  <a:srgbClr val="375FA9"/>
                </a:solidFill>
                <a:latin typeface="Arial"/>
                <a:ea typeface="Arial"/>
                <a:cs typeface="Arial"/>
                <a:sym typeface="Arial"/>
              </a:rPr>
              <a:t>Control de fallos</a:t>
            </a:r>
            <a:endParaRPr/>
          </a:p>
          <a:p>
            <a:pPr indent="-285750" lvl="1" marL="742950" marR="0" rtl="0" algn="l">
              <a:lnSpc>
                <a:spcPct val="100000"/>
              </a:lnSpc>
              <a:spcBef>
                <a:spcPts val="260"/>
              </a:spcBef>
              <a:spcAft>
                <a:spcPts val="0"/>
              </a:spcAft>
              <a:buClr>
                <a:srgbClr val="D9563F"/>
              </a:buClr>
              <a:buSzPts val="1105"/>
              <a:buFont typeface="Arial"/>
              <a:buChar char="•"/>
            </a:pPr>
            <a:r>
              <a:rPr b="0" i="0" lang="es" sz="1300" u="none" cap="none" strike="noStrike">
                <a:solidFill>
                  <a:srgbClr val="375FA9"/>
                </a:solidFill>
                <a:latin typeface="Arial"/>
                <a:ea typeface="Arial"/>
                <a:cs typeface="Arial"/>
                <a:sym typeface="Arial"/>
              </a:rPr>
              <a:t>Control de seguridad</a:t>
            </a:r>
            <a:endParaRPr b="0" i="0" sz="1300" u="none" cap="none" strike="noStrike">
              <a:solidFill>
                <a:srgbClr val="375FA9"/>
              </a:solidFill>
              <a:latin typeface="Arial"/>
              <a:ea typeface="Arial"/>
              <a:cs typeface="Arial"/>
              <a:sym typeface="Arial"/>
            </a:endParaRPr>
          </a:p>
          <a:p>
            <a:pPr indent="-342900" lvl="0" marL="342900" marR="0" rtl="0" algn="l">
              <a:lnSpc>
                <a:spcPct val="100000"/>
              </a:lnSpc>
              <a:spcBef>
                <a:spcPts val="260"/>
              </a:spcBef>
              <a:spcAft>
                <a:spcPts val="0"/>
              </a:spcAft>
              <a:buNone/>
            </a:pPr>
            <a:r>
              <a:rPr b="0" i="0" lang="es" sz="1300" u="none" cap="none" strike="noStrike">
                <a:solidFill>
                  <a:srgbClr val="375FA9"/>
                </a:solidFill>
                <a:latin typeface="Arial"/>
                <a:ea typeface="Arial"/>
                <a:cs typeface="Arial"/>
                <a:sym typeface="Arial"/>
              </a:rPr>
              <a:t>Funciones del Servidor:</a:t>
            </a:r>
            <a:endParaRPr/>
          </a:p>
          <a:p>
            <a:pPr indent="-285750" lvl="1" marL="742950" marR="0" rtl="0" algn="l">
              <a:lnSpc>
                <a:spcPct val="100000"/>
              </a:lnSpc>
              <a:spcBef>
                <a:spcPts val="260"/>
              </a:spcBef>
              <a:spcAft>
                <a:spcPts val="0"/>
              </a:spcAft>
              <a:buClr>
                <a:srgbClr val="D9563F"/>
              </a:buClr>
              <a:buSzPts val="1300"/>
              <a:buFont typeface="Arial"/>
              <a:buChar char="•"/>
            </a:pPr>
            <a:r>
              <a:rPr b="0" i="0" lang="es" sz="1300" u="none" cap="none" strike="noStrike">
                <a:solidFill>
                  <a:srgbClr val="375FA9"/>
                </a:solidFill>
                <a:latin typeface="Arial"/>
                <a:ea typeface="Arial"/>
                <a:cs typeface="Arial"/>
                <a:sym typeface="Arial"/>
              </a:rPr>
              <a:t>Recibe (escucha requerimientos)</a:t>
            </a:r>
            <a:endParaRPr/>
          </a:p>
          <a:p>
            <a:pPr indent="-285750" lvl="1" marL="742950" marR="0" rtl="0" algn="l">
              <a:lnSpc>
                <a:spcPct val="100000"/>
              </a:lnSpc>
              <a:spcBef>
                <a:spcPts val="260"/>
              </a:spcBef>
              <a:spcAft>
                <a:spcPts val="0"/>
              </a:spcAft>
              <a:buClr>
                <a:srgbClr val="D9563F"/>
              </a:buClr>
              <a:buSzPts val="1300"/>
              <a:buFont typeface="Arial"/>
              <a:buChar char="•"/>
            </a:pPr>
            <a:r>
              <a:rPr b="0" i="0" lang="es" sz="1300" u="none" cap="none" strike="noStrike">
                <a:solidFill>
                  <a:srgbClr val="375FA9"/>
                </a:solidFill>
                <a:latin typeface="Arial"/>
                <a:ea typeface="Arial"/>
                <a:cs typeface="Arial"/>
                <a:sym typeface="Arial"/>
              </a:rPr>
              <a:t>Activa procesos de seguridad</a:t>
            </a:r>
            <a:endParaRPr/>
          </a:p>
          <a:p>
            <a:pPr indent="-285750" lvl="1" marL="742950" marR="0" rtl="0" algn="l">
              <a:lnSpc>
                <a:spcPct val="100000"/>
              </a:lnSpc>
              <a:spcBef>
                <a:spcPts val="260"/>
              </a:spcBef>
              <a:spcAft>
                <a:spcPts val="0"/>
              </a:spcAft>
              <a:buClr>
                <a:srgbClr val="D9563F"/>
              </a:buClr>
              <a:buSzPts val="1300"/>
              <a:buFont typeface="Arial"/>
              <a:buChar char="•"/>
            </a:pPr>
            <a:r>
              <a:rPr b="0" i="0" lang="es" sz="1300" u="none" cap="none" strike="noStrike">
                <a:solidFill>
                  <a:srgbClr val="375FA9"/>
                </a:solidFill>
                <a:latin typeface="Arial"/>
                <a:ea typeface="Arial"/>
                <a:cs typeface="Arial"/>
                <a:sym typeface="Arial"/>
              </a:rPr>
              <a:t>Devuelve solicitudes de cliente.</a:t>
            </a:r>
            <a:endParaRPr/>
          </a:p>
          <a:p>
            <a:pPr indent="-285750" lvl="1" marL="742950" marR="0" rtl="0" algn="l">
              <a:lnSpc>
                <a:spcPct val="100000"/>
              </a:lnSpc>
              <a:spcBef>
                <a:spcPts val="260"/>
              </a:spcBef>
              <a:spcAft>
                <a:spcPts val="0"/>
              </a:spcAft>
              <a:buClr>
                <a:srgbClr val="D9563F"/>
              </a:buClr>
              <a:buSzPts val="1300"/>
              <a:buFont typeface="Arial"/>
              <a:buChar char="•"/>
            </a:pPr>
            <a:r>
              <a:rPr b="0" i="0" lang="es" sz="1300" u="none" cap="none" strike="noStrike">
                <a:solidFill>
                  <a:srgbClr val="375FA9"/>
                </a:solidFill>
                <a:latin typeface="Arial"/>
                <a:ea typeface="Arial"/>
                <a:cs typeface="Arial"/>
                <a:sym typeface="Arial"/>
              </a:rPr>
              <a:t>Bloqueos, resolver errores,</a:t>
            </a:r>
            <a:endParaRPr/>
          </a:p>
          <a:p>
            <a:pPr indent="-285750" lvl="1" marL="742950" marR="0" rtl="0" algn="l">
              <a:lnSpc>
                <a:spcPct val="100000"/>
              </a:lnSpc>
              <a:spcBef>
                <a:spcPts val="260"/>
              </a:spcBef>
              <a:spcAft>
                <a:spcPts val="0"/>
              </a:spcAft>
              <a:buClr>
                <a:srgbClr val="D9563F"/>
              </a:buClr>
              <a:buSzPts val="1300"/>
              <a:buFont typeface="Arial"/>
              <a:buChar char="•"/>
            </a:pPr>
            <a:r>
              <a:rPr b="0" i="0" lang="es" sz="1300" u="none" cap="none" strike="noStrike">
                <a:solidFill>
                  <a:srgbClr val="375FA9"/>
                </a:solidFill>
                <a:latin typeface="Arial"/>
                <a:ea typeface="Arial"/>
                <a:cs typeface="Arial"/>
                <a:sym typeface="Arial"/>
              </a:rPr>
              <a:t>Administración y manejo de red.</a:t>
            </a:r>
            <a:endParaRPr b="0" i="0" sz="1300" u="none" cap="none" strike="noStrike">
              <a:solidFill>
                <a:srgbClr val="375FA9"/>
              </a:solidFill>
              <a:latin typeface="Arial"/>
              <a:ea typeface="Arial"/>
              <a:cs typeface="Arial"/>
              <a:sym typeface="Arial"/>
            </a:endParaRPr>
          </a:p>
        </p:txBody>
      </p:sp>
      <p:pic>
        <p:nvPicPr>
          <p:cNvPr id="175" name="Google Shape;175;p20"/>
          <p:cNvPicPr preferRelativeResize="0"/>
          <p:nvPr/>
        </p:nvPicPr>
        <p:blipFill rotWithShape="1">
          <a:blip r:embed="rId4">
            <a:alphaModFix/>
          </a:blip>
          <a:srcRect b="0" l="0" r="0" t="0"/>
          <a:stretch/>
        </p:blipFill>
        <p:spPr>
          <a:xfrm>
            <a:off x="5247799" y="1540875"/>
            <a:ext cx="2499700" cy="27557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179" name="Shape 179"/>
        <p:cNvGrpSpPr/>
        <p:nvPr/>
      </p:nvGrpSpPr>
      <p:grpSpPr>
        <a:xfrm>
          <a:off x="0" y="0"/>
          <a:ext cx="0" cy="0"/>
          <a:chOff x="0" y="0"/>
          <a:chExt cx="0" cy="0"/>
        </a:xfrm>
      </p:grpSpPr>
      <p:sp>
        <p:nvSpPr>
          <p:cNvPr id="180" name="Google Shape;180;p21"/>
          <p:cNvSpPr/>
          <p:nvPr/>
        </p:nvSpPr>
        <p:spPr>
          <a:xfrm>
            <a:off x="4146947" y="2636044"/>
            <a:ext cx="1131000" cy="1056300"/>
          </a:xfrm>
          <a:prstGeom prst="round2DiagRect">
            <a:avLst>
              <a:gd fmla="val 16667" name="adj1"/>
              <a:gd fmla="val 0" name="adj2"/>
            </a:avLst>
          </a:prstGeom>
          <a:solidFill>
            <a:srgbClr val="A0B0FB"/>
          </a:solidFill>
          <a:ln cap="flat" cmpd="sng" w="25400">
            <a:solidFill>
              <a:srgbClr val="00584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AF7B51"/>
              </a:solidFill>
              <a:latin typeface="Arial"/>
              <a:ea typeface="Arial"/>
              <a:cs typeface="Arial"/>
              <a:sym typeface="Arial"/>
            </a:endParaRPr>
          </a:p>
        </p:txBody>
      </p:sp>
      <p:sp>
        <p:nvSpPr>
          <p:cNvPr id="181" name="Google Shape;181;p21"/>
          <p:cNvSpPr txBox="1"/>
          <p:nvPr/>
        </p:nvSpPr>
        <p:spPr>
          <a:xfrm>
            <a:off x="723608" y="851626"/>
            <a:ext cx="7512000" cy="9888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None/>
            </a:pPr>
            <a:r>
              <a:rPr b="1" lang="es" sz="3200">
                <a:solidFill>
                  <a:srgbClr val="E73263"/>
                </a:solidFill>
              </a:rPr>
              <a:t>Modelo Cliente/</a:t>
            </a:r>
            <a:r>
              <a:rPr b="1" lang="es" sz="3000">
                <a:solidFill>
                  <a:srgbClr val="E73263"/>
                </a:solidFill>
              </a:rPr>
              <a:t>Servidor </a:t>
            </a:r>
            <a:r>
              <a:rPr b="1" lang="es" sz="3200">
                <a:solidFill>
                  <a:srgbClr val="E73263"/>
                </a:solidFill>
              </a:rPr>
              <a:t>Procesamiento</a:t>
            </a:r>
            <a:endParaRPr b="1" sz="3000">
              <a:solidFill>
                <a:srgbClr val="E73263"/>
              </a:solidFill>
            </a:endParaRPr>
          </a:p>
        </p:txBody>
      </p:sp>
      <p:sp>
        <p:nvSpPr>
          <p:cNvPr id="182" name="Google Shape;182;p21"/>
          <p:cNvSpPr/>
          <p:nvPr/>
        </p:nvSpPr>
        <p:spPr>
          <a:xfrm>
            <a:off x="5678090" y="2521744"/>
            <a:ext cx="814200" cy="300600"/>
          </a:xfrm>
          <a:prstGeom prst="rect">
            <a:avLst/>
          </a:prstGeom>
          <a:noFill/>
          <a:ln>
            <a:noFill/>
          </a:ln>
        </p:spPr>
        <p:txBody>
          <a:bodyPr anchorCtr="0" anchor="t" bIns="34525" lIns="69050" spcFirstLastPara="1" rIns="69050" wrap="square" tIns="34525">
            <a:noAutofit/>
          </a:bodyPr>
          <a:lstStyle/>
          <a:p>
            <a:pPr indent="0" lvl="0" marL="0" marR="0" rtl="0" algn="l">
              <a:lnSpc>
                <a:spcPct val="100000"/>
              </a:lnSpc>
              <a:spcBef>
                <a:spcPts val="0"/>
              </a:spcBef>
              <a:spcAft>
                <a:spcPts val="0"/>
              </a:spcAft>
              <a:buNone/>
            </a:pPr>
            <a:r>
              <a:rPr b="1" i="0" lang="es" sz="1500" u="none" cap="none" strike="noStrike">
                <a:solidFill>
                  <a:srgbClr val="FFFFFF"/>
                </a:solidFill>
                <a:latin typeface="Tahoma"/>
                <a:ea typeface="Tahoma"/>
                <a:cs typeface="Tahoma"/>
                <a:sym typeface="Tahoma"/>
              </a:rPr>
              <a:t>Cliente</a:t>
            </a:r>
            <a:endParaRPr/>
          </a:p>
        </p:txBody>
      </p:sp>
      <p:sp>
        <p:nvSpPr>
          <p:cNvPr id="183" name="Google Shape;183;p21"/>
          <p:cNvSpPr/>
          <p:nvPr/>
        </p:nvSpPr>
        <p:spPr>
          <a:xfrm>
            <a:off x="5106590" y="1778794"/>
            <a:ext cx="814200" cy="300600"/>
          </a:xfrm>
          <a:prstGeom prst="rect">
            <a:avLst/>
          </a:prstGeom>
          <a:noFill/>
          <a:ln>
            <a:noFill/>
          </a:ln>
        </p:spPr>
        <p:txBody>
          <a:bodyPr anchorCtr="0" anchor="t" bIns="34525" lIns="69050" spcFirstLastPara="1" rIns="69050" wrap="square" tIns="34525">
            <a:noAutofit/>
          </a:bodyPr>
          <a:lstStyle/>
          <a:p>
            <a:pPr indent="0" lvl="0" marL="0" marR="0" rtl="0" algn="l">
              <a:lnSpc>
                <a:spcPct val="100000"/>
              </a:lnSpc>
              <a:spcBef>
                <a:spcPts val="0"/>
              </a:spcBef>
              <a:spcAft>
                <a:spcPts val="0"/>
              </a:spcAft>
              <a:buNone/>
            </a:pPr>
            <a:r>
              <a:rPr b="1" i="0" lang="es" sz="1500" u="none" cap="none" strike="noStrike">
                <a:solidFill>
                  <a:srgbClr val="FFFFFF"/>
                </a:solidFill>
                <a:latin typeface="Tahoma"/>
                <a:ea typeface="Tahoma"/>
                <a:cs typeface="Tahoma"/>
                <a:sym typeface="Tahoma"/>
              </a:rPr>
              <a:t>Cliente</a:t>
            </a:r>
            <a:endParaRPr/>
          </a:p>
        </p:txBody>
      </p:sp>
      <p:cxnSp>
        <p:nvCxnSpPr>
          <p:cNvPr id="184" name="Google Shape;184;p21"/>
          <p:cNvCxnSpPr/>
          <p:nvPr/>
        </p:nvCxnSpPr>
        <p:spPr>
          <a:xfrm rot="10800000">
            <a:off x="4706540" y="2407444"/>
            <a:ext cx="0" cy="228600"/>
          </a:xfrm>
          <a:prstGeom prst="straightConnector1">
            <a:avLst/>
          </a:prstGeom>
          <a:noFill/>
          <a:ln cap="flat" cmpd="sng" w="38100">
            <a:solidFill>
              <a:srgbClr val="CC0000"/>
            </a:solidFill>
            <a:prstDash val="solid"/>
            <a:round/>
            <a:headEnd len="sm" w="sm" type="none"/>
            <a:tailEnd len="sm" w="sm" type="none"/>
          </a:ln>
        </p:spPr>
      </p:cxnSp>
      <p:cxnSp>
        <p:nvCxnSpPr>
          <p:cNvPr id="185" name="Google Shape;185;p21"/>
          <p:cNvCxnSpPr/>
          <p:nvPr/>
        </p:nvCxnSpPr>
        <p:spPr>
          <a:xfrm rot="10800000">
            <a:off x="3735131" y="3207488"/>
            <a:ext cx="401100" cy="7200"/>
          </a:xfrm>
          <a:prstGeom prst="straightConnector1">
            <a:avLst/>
          </a:prstGeom>
          <a:noFill/>
          <a:ln cap="flat" cmpd="sng" w="38100">
            <a:solidFill>
              <a:srgbClr val="CC0000"/>
            </a:solidFill>
            <a:prstDash val="solid"/>
            <a:round/>
            <a:headEnd len="sm" w="sm" type="none"/>
            <a:tailEnd len="sm" w="sm" type="none"/>
          </a:ln>
        </p:spPr>
      </p:cxnSp>
      <p:cxnSp>
        <p:nvCxnSpPr>
          <p:cNvPr id="186" name="Google Shape;186;p21"/>
          <p:cNvCxnSpPr/>
          <p:nvPr/>
        </p:nvCxnSpPr>
        <p:spPr>
          <a:xfrm flipH="1">
            <a:off x="5278040" y="3207545"/>
            <a:ext cx="571500" cy="2400"/>
          </a:xfrm>
          <a:prstGeom prst="straightConnector1">
            <a:avLst/>
          </a:prstGeom>
          <a:noFill/>
          <a:ln cap="flat" cmpd="sng" w="38100">
            <a:solidFill>
              <a:srgbClr val="CC0000"/>
            </a:solidFill>
            <a:prstDash val="solid"/>
            <a:round/>
            <a:headEnd len="sm" w="sm" type="none"/>
            <a:tailEnd len="sm" w="sm" type="none"/>
          </a:ln>
        </p:spPr>
      </p:cxnSp>
      <p:sp>
        <p:nvSpPr>
          <p:cNvPr id="187" name="Google Shape;187;p21"/>
          <p:cNvSpPr/>
          <p:nvPr/>
        </p:nvSpPr>
        <p:spPr>
          <a:xfrm>
            <a:off x="4467225" y="3036094"/>
            <a:ext cx="528900" cy="300600"/>
          </a:xfrm>
          <a:prstGeom prst="rect">
            <a:avLst/>
          </a:prstGeom>
          <a:noFill/>
          <a:ln>
            <a:noFill/>
          </a:ln>
        </p:spPr>
        <p:txBody>
          <a:bodyPr anchorCtr="0" anchor="t" bIns="34525" lIns="69050" spcFirstLastPara="1" rIns="69050" wrap="square" tIns="34525">
            <a:noAutofit/>
          </a:bodyPr>
          <a:lstStyle/>
          <a:p>
            <a:pPr indent="0" lvl="0" marL="0" marR="0" rtl="0" algn="l">
              <a:lnSpc>
                <a:spcPct val="100000"/>
              </a:lnSpc>
              <a:spcBef>
                <a:spcPts val="0"/>
              </a:spcBef>
              <a:spcAft>
                <a:spcPts val="0"/>
              </a:spcAft>
              <a:buNone/>
            </a:pPr>
            <a:r>
              <a:rPr b="1" i="0" lang="es" sz="1500" u="none" cap="none" strike="noStrike">
                <a:solidFill>
                  <a:srgbClr val="FFFFFF"/>
                </a:solidFill>
                <a:latin typeface="Tahoma"/>
                <a:ea typeface="Tahoma"/>
                <a:cs typeface="Tahoma"/>
                <a:sym typeface="Tahoma"/>
              </a:rPr>
              <a:t>LAN</a:t>
            </a:r>
            <a:endParaRPr/>
          </a:p>
        </p:txBody>
      </p:sp>
      <p:cxnSp>
        <p:nvCxnSpPr>
          <p:cNvPr id="188" name="Google Shape;188;p21"/>
          <p:cNvCxnSpPr/>
          <p:nvPr/>
        </p:nvCxnSpPr>
        <p:spPr>
          <a:xfrm>
            <a:off x="2235399" y="3164467"/>
            <a:ext cx="529800" cy="2400"/>
          </a:xfrm>
          <a:prstGeom prst="straightConnector1">
            <a:avLst/>
          </a:prstGeom>
          <a:noFill/>
          <a:ln cap="flat" cmpd="sng" w="28575">
            <a:solidFill>
              <a:srgbClr val="CC0000"/>
            </a:solidFill>
            <a:prstDash val="solid"/>
            <a:round/>
            <a:headEnd len="sm" w="sm" type="none"/>
            <a:tailEnd len="sm" w="sm" type="none"/>
          </a:ln>
        </p:spPr>
      </p:cxnSp>
      <p:cxnSp>
        <p:nvCxnSpPr>
          <p:cNvPr id="189" name="Google Shape;189;p21"/>
          <p:cNvCxnSpPr/>
          <p:nvPr/>
        </p:nvCxnSpPr>
        <p:spPr>
          <a:xfrm rot="10800000">
            <a:off x="4731720" y="3703819"/>
            <a:ext cx="0" cy="228600"/>
          </a:xfrm>
          <a:prstGeom prst="straightConnector1">
            <a:avLst/>
          </a:prstGeom>
          <a:noFill/>
          <a:ln cap="flat" cmpd="sng" w="38100">
            <a:solidFill>
              <a:srgbClr val="CC0000"/>
            </a:solidFill>
            <a:prstDash val="solid"/>
            <a:round/>
            <a:headEnd len="sm" w="sm" type="none"/>
            <a:tailEnd len="sm" w="sm" type="none"/>
          </a:ln>
        </p:spPr>
      </p:cxnSp>
      <p:cxnSp>
        <p:nvCxnSpPr>
          <p:cNvPr id="190" name="Google Shape;190;p21"/>
          <p:cNvCxnSpPr/>
          <p:nvPr/>
        </p:nvCxnSpPr>
        <p:spPr>
          <a:xfrm flipH="1">
            <a:off x="4992215" y="4236245"/>
            <a:ext cx="314400" cy="2400"/>
          </a:xfrm>
          <a:prstGeom prst="straightConnector1">
            <a:avLst/>
          </a:prstGeom>
          <a:noFill/>
          <a:ln cap="flat" cmpd="sng" w="38100">
            <a:solidFill>
              <a:srgbClr val="CC0000"/>
            </a:solidFill>
            <a:prstDash val="solid"/>
            <a:round/>
            <a:headEnd len="sm" w="sm" type="none"/>
            <a:tailEnd len="sm" w="sm" type="none"/>
          </a:ln>
        </p:spPr>
      </p:cxnSp>
      <p:cxnSp>
        <p:nvCxnSpPr>
          <p:cNvPr id="191" name="Google Shape;191;p21"/>
          <p:cNvCxnSpPr/>
          <p:nvPr/>
        </p:nvCxnSpPr>
        <p:spPr>
          <a:xfrm flipH="1">
            <a:off x="6378426" y="3181614"/>
            <a:ext cx="314400" cy="2400"/>
          </a:xfrm>
          <a:prstGeom prst="straightConnector1">
            <a:avLst/>
          </a:prstGeom>
          <a:noFill/>
          <a:ln cap="flat" cmpd="sng" w="38100">
            <a:solidFill>
              <a:srgbClr val="CC0000"/>
            </a:solidFill>
            <a:prstDash val="solid"/>
            <a:round/>
            <a:headEnd len="sm" w="sm" type="none"/>
            <a:tailEnd len="sm" w="sm" type="none"/>
          </a:ln>
        </p:spPr>
      </p:cxnSp>
      <p:grpSp>
        <p:nvGrpSpPr>
          <p:cNvPr id="192" name="Google Shape;192;p21"/>
          <p:cNvGrpSpPr/>
          <p:nvPr/>
        </p:nvGrpSpPr>
        <p:grpSpPr>
          <a:xfrm>
            <a:off x="1643659" y="2907174"/>
            <a:ext cx="724040" cy="501254"/>
            <a:chOff x="912" y="556"/>
            <a:chExt cx="301" cy="201"/>
          </a:xfrm>
        </p:grpSpPr>
        <p:sp>
          <p:nvSpPr>
            <p:cNvPr id="193" name="Google Shape;193;p21"/>
            <p:cNvSpPr/>
            <p:nvPr/>
          </p:nvSpPr>
          <p:spPr>
            <a:xfrm>
              <a:off x="912" y="585"/>
              <a:ext cx="246" cy="172"/>
            </a:xfrm>
            <a:custGeom>
              <a:rect b="b" l="l" r="r" t="t"/>
              <a:pathLst>
                <a:path extrusionOk="0" h="172" w="246">
                  <a:moveTo>
                    <a:pt x="245" y="2"/>
                  </a:moveTo>
                  <a:lnTo>
                    <a:pt x="245" y="141"/>
                  </a:lnTo>
                  <a:lnTo>
                    <a:pt x="241" y="146"/>
                  </a:lnTo>
                  <a:lnTo>
                    <a:pt x="235" y="151"/>
                  </a:lnTo>
                  <a:lnTo>
                    <a:pt x="227" y="156"/>
                  </a:lnTo>
                  <a:lnTo>
                    <a:pt x="215" y="160"/>
                  </a:lnTo>
                  <a:lnTo>
                    <a:pt x="199" y="164"/>
                  </a:lnTo>
                  <a:lnTo>
                    <a:pt x="183" y="167"/>
                  </a:lnTo>
                  <a:lnTo>
                    <a:pt x="165" y="169"/>
                  </a:lnTo>
                  <a:lnTo>
                    <a:pt x="149" y="170"/>
                  </a:lnTo>
                  <a:lnTo>
                    <a:pt x="133" y="171"/>
                  </a:lnTo>
                  <a:lnTo>
                    <a:pt x="117" y="171"/>
                  </a:lnTo>
                  <a:lnTo>
                    <a:pt x="97" y="170"/>
                  </a:lnTo>
                  <a:lnTo>
                    <a:pt x="81" y="169"/>
                  </a:lnTo>
                  <a:lnTo>
                    <a:pt x="63" y="167"/>
                  </a:lnTo>
                  <a:lnTo>
                    <a:pt x="48" y="164"/>
                  </a:lnTo>
                  <a:lnTo>
                    <a:pt x="35" y="161"/>
                  </a:lnTo>
                  <a:lnTo>
                    <a:pt x="22" y="157"/>
                  </a:lnTo>
                  <a:lnTo>
                    <a:pt x="13" y="153"/>
                  </a:lnTo>
                  <a:lnTo>
                    <a:pt x="8" y="150"/>
                  </a:lnTo>
                  <a:lnTo>
                    <a:pt x="3" y="146"/>
                  </a:lnTo>
                  <a:lnTo>
                    <a:pt x="0" y="141"/>
                  </a:lnTo>
                  <a:lnTo>
                    <a:pt x="0" y="0"/>
                  </a:lnTo>
                  <a:lnTo>
                    <a:pt x="245" y="2"/>
                  </a:lnTo>
                </a:path>
              </a:pathLst>
            </a:custGeom>
            <a:solidFill>
              <a:srgbClr val="3D4594"/>
            </a:solidFill>
            <a:ln cap="rnd" cmpd="sng" w="19050">
              <a:solidFill>
                <a:srgbClr val="D9D9D9"/>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194" name="Google Shape;194;p21"/>
            <p:cNvSpPr/>
            <p:nvPr/>
          </p:nvSpPr>
          <p:spPr>
            <a:xfrm>
              <a:off x="913" y="556"/>
              <a:ext cx="300" cy="0"/>
            </a:xfrm>
            <a:prstGeom prst="ellipse">
              <a:avLst/>
            </a:prstGeom>
            <a:solidFill>
              <a:srgbClr val="3D4594"/>
            </a:solidFill>
            <a:ln cap="flat" cmpd="sng" w="19050">
              <a:solidFill>
                <a:srgbClr val="D9D9D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grpSp>
      <p:sp>
        <p:nvSpPr>
          <p:cNvPr id="195" name="Google Shape;195;p21"/>
          <p:cNvSpPr/>
          <p:nvPr/>
        </p:nvSpPr>
        <p:spPr>
          <a:xfrm>
            <a:off x="1720995" y="3028301"/>
            <a:ext cx="407100" cy="300600"/>
          </a:xfrm>
          <a:prstGeom prst="rect">
            <a:avLst/>
          </a:prstGeom>
          <a:noFill/>
          <a:ln>
            <a:noFill/>
          </a:ln>
        </p:spPr>
        <p:txBody>
          <a:bodyPr anchorCtr="0" anchor="t" bIns="34525" lIns="69050" spcFirstLastPara="1" rIns="69050" wrap="square" tIns="34525">
            <a:noAutofit/>
          </a:bodyPr>
          <a:lstStyle/>
          <a:p>
            <a:pPr indent="0" lvl="0" marL="0" marR="0" rtl="0" algn="l">
              <a:lnSpc>
                <a:spcPct val="100000"/>
              </a:lnSpc>
              <a:spcBef>
                <a:spcPts val="0"/>
              </a:spcBef>
              <a:spcAft>
                <a:spcPts val="0"/>
              </a:spcAft>
              <a:buNone/>
            </a:pPr>
            <a:r>
              <a:rPr b="1" i="0" lang="es" sz="1500" u="none" cap="none" strike="noStrike">
                <a:solidFill>
                  <a:srgbClr val="FFFFFF"/>
                </a:solidFill>
                <a:latin typeface="Times New Roman"/>
                <a:ea typeface="Times New Roman"/>
                <a:cs typeface="Times New Roman"/>
                <a:sym typeface="Times New Roman"/>
              </a:rPr>
              <a:t>BD</a:t>
            </a:r>
            <a:endParaRPr/>
          </a:p>
        </p:txBody>
      </p:sp>
      <p:grpSp>
        <p:nvGrpSpPr>
          <p:cNvPr id="196" name="Google Shape;196;p21"/>
          <p:cNvGrpSpPr/>
          <p:nvPr/>
        </p:nvGrpSpPr>
        <p:grpSpPr>
          <a:xfrm>
            <a:off x="5314950" y="3963592"/>
            <a:ext cx="724040" cy="501253"/>
            <a:chOff x="912" y="556"/>
            <a:chExt cx="301" cy="201"/>
          </a:xfrm>
        </p:grpSpPr>
        <p:sp>
          <p:nvSpPr>
            <p:cNvPr id="197" name="Google Shape;197;p21"/>
            <p:cNvSpPr/>
            <p:nvPr/>
          </p:nvSpPr>
          <p:spPr>
            <a:xfrm>
              <a:off x="912" y="585"/>
              <a:ext cx="246" cy="172"/>
            </a:xfrm>
            <a:custGeom>
              <a:rect b="b" l="l" r="r" t="t"/>
              <a:pathLst>
                <a:path extrusionOk="0" h="172" w="246">
                  <a:moveTo>
                    <a:pt x="245" y="2"/>
                  </a:moveTo>
                  <a:lnTo>
                    <a:pt x="245" y="141"/>
                  </a:lnTo>
                  <a:lnTo>
                    <a:pt x="241" y="146"/>
                  </a:lnTo>
                  <a:lnTo>
                    <a:pt x="235" y="151"/>
                  </a:lnTo>
                  <a:lnTo>
                    <a:pt x="227" y="156"/>
                  </a:lnTo>
                  <a:lnTo>
                    <a:pt x="215" y="160"/>
                  </a:lnTo>
                  <a:lnTo>
                    <a:pt x="199" y="164"/>
                  </a:lnTo>
                  <a:lnTo>
                    <a:pt x="183" y="167"/>
                  </a:lnTo>
                  <a:lnTo>
                    <a:pt x="165" y="169"/>
                  </a:lnTo>
                  <a:lnTo>
                    <a:pt x="149" y="170"/>
                  </a:lnTo>
                  <a:lnTo>
                    <a:pt x="133" y="171"/>
                  </a:lnTo>
                  <a:lnTo>
                    <a:pt x="117" y="171"/>
                  </a:lnTo>
                  <a:lnTo>
                    <a:pt x="97" y="170"/>
                  </a:lnTo>
                  <a:lnTo>
                    <a:pt x="81" y="169"/>
                  </a:lnTo>
                  <a:lnTo>
                    <a:pt x="63" y="167"/>
                  </a:lnTo>
                  <a:lnTo>
                    <a:pt x="48" y="164"/>
                  </a:lnTo>
                  <a:lnTo>
                    <a:pt x="35" y="161"/>
                  </a:lnTo>
                  <a:lnTo>
                    <a:pt x="22" y="157"/>
                  </a:lnTo>
                  <a:lnTo>
                    <a:pt x="13" y="153"/>
                  </a:lnTo>
                  <a:lnTo>
                    <a:pt x="8" y="150"/>
                  </a:lnTo>
                  <a:lnTo>
                    <a:pt x="3" y="146"/>
                  </a:lnTo>
                  <a:lnTo>
                    <a:pt x="0" y="141"/>
                  </a:lnTo>
                  <a:lnTo>
                    <a:pt x="0" y="0"/>
                  </a:lnTo>
                  <a:lnTo>
                    <a:pt x="245" y="2"/>
                  </a:lnTo>
                </a:path>
              </a:pathLst>
            </a:custGeom>
            <a:solidFill>
              <a:srgbClr val="3D4594"/>
            </a:solidFill>
            <a:ln cap="rnd" cmpd="sng" w="19050">
              <a:solidFill>
                <a:srgbClr val="D9D9D9"/>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198" name="Google Shape;198;p21"/>
            <p:cNvSpPr/>
            <p:nvPr/>
          </p:nvSpPr>
          <p:spPr>
            <a:xfrm>
              <a:off x="913" y="556"/>
              <a:ext cx="300" cy="0"/>
            </a:xfrm>
            <a:prstGeom prst="ellipse">
              <a:avLst/>
            </a:prstGeom>
            <a:solidFill>
              <a:srgbClr val="3D4594"/>
            </a:solidFill>
            <a:ln cap="flat" cmpd="sng" w="19050">
              <a:solidFill>
                <a:srgbClr val="D9D9D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grpSp>
      <p:sp>
        <p:nvSpPr>
          <p:cNvPr id="199" name="Google Shape;199;p21"/>
          <p:cNvSpPr/>
          <p:nvPr/>
        </p:nvSpPr>
        <p:spPr>
          <a:xfrm>
            <a:off x="5414962" y="4106466"/>
            <a:ext cx="407100" cy="300600"/>
          </a:xfrm>
          <a:prstGeom prst="rect">
            <a:avLst/>
          </a:prstGeom>
          <a:noFill/>
          <a:ln>
            <a:noFill/>
          </a:ln>
        </p:spPr>
        <p:txBody>
          <a:bodyPr anchorCtr="0" anchor="t" bIns="34525" lIns="69050" spcFirstLastPara="1" rIns="69050" wrap="square" tIns="34525">
            <a:noAutofit/>
          </a:bodyPr>
          <a:lstStyle/>
          <a:p>
            <a:pPr indent="0" lvl="0" marL="0" marR="0" rtl="0" algn="l">
              <a:lnSpc>
                <a:spcPct val="100000"/>
              </a:lnSpc>
              <a:spcBef>
                <a:spcPts val="0"/>
              </a:spcBef>
              <a:spcAft>
                <a:spcPts val="0"/>
              </a:spcAft>
              <a:buNone/>
            </a:pPr>
            <a:r>
              <a:rPr b="1" i="0" lang="es" sz="1500" u="none" cap="none" strike="noStrike">
                <a:solidFill>
                  <a:srgbClr val="FFFFFF"/>
                </a:solidFill>
                <a:latin typeface="Times New Roman"/>
                <a:ea typeface="Times New Roman"/>
                <a:cs typeface="Times New Roman"/>
                <a:sym typeface="Times New Roman"/>
              </a:rPr>
              <a:t>BD</a:t>
            </a:r>
            <a:endParaRPr/>
          </a:p>
        </p:txBody>
      </p:sp>
      <p:grpSp>
        <p:nvGrpSpPr>
          <p:cNvPr id="200" name="Google Shape;200;p21"/>
          <p:cNvGrpSpPr/>
          <p:nvPr/>
        </p:nvGrpSpPr>
        <p:grpSpPr>
          <a:xfrm>
            <a:off x="6697265" y="2888456"/>
            <a:ext cx="724041" cy="501254"/>
            <a:chOff x="912" y="556"/>
            <a:chExt cx="301" cy="201"/>
          </a:xfrm>
        </p:grpSpPr>
        <p:sp>
          <p:nvSpPr>
            <p:cNvPr id="201" name="Google Shape;201;p21"/>
            <p:cNvSpPr/>
            <p:nvPr/>
          </p:nvSpPr>
          <p:spPr>
            <a:xfrm>
              <a:off x="912" y="585"/>
              <a:ext cx="246" cy="172"/>
            </a:xfrm>
            <a:custGeom>
              <a:rect b="b" l="l" r="r" t="t"/>
              <a:pathLst>
                <a:path extrusionOk="0" h="172" w="246">
                  <a:moveTo>
                    <a:pt x="245" y="2"/>
                  </a:moveTo>
                  <a:lnTo>
                    <a:pt x="245" y="141"/>
                  </a:lnTo>
                  <a:lnTo>
                    <a:pt x="241" y="146"/>
                  </a:lnTo>
                  <a:lnTo>
                    <a:pt x="235" y="151"/>
                  </a:lnTo>
                  <a:lnTo>
                    <a:pt x="227" y="156"/>
                  </a:lnTo>
                  <a:lnTo>
                    <a:pt x="215" y="160"/>
                  </a:lnTo>
                  <a:lnTo>
                    <a:pt x="199" y="164"/>
                  </a:lnTo>
                  <a:lnTo>
                    <a:pt x="183" y="167"/>
                  </a:lnTo>
                  <a:lnTo>
                    <a:pt x="165" y="169"/>
                  </a:lnTo>
                  <a:lnTo>
                    <a:pt x="149" y="170"/>
                  </a:lnTo>
                  <a:lnTo>
                    <a:pt x="133" y="171"/>
                  </a:lnTo>
                  <a:lnTo>
                    <a:pt x="117" y="171"/>
                  </a:lnTo>
                  <a:lnTo>
                    <a:pt x="97" y="170"/>
                  </a:lnTo>
                  <a:lnTo>
                    <a:pt x="81" y="169"/>
                  </a:lnTo>
                  <a:lnTo>
                    <a:pt x="63" y="167"/>
                  </a:lnTo>
                  <a:lnTo>
                    <a:pt x="48" y="164"/>
                  </a:lnTo>
                  <a:lnTo>
                    <a:pt x="35" y="161"/>
                  </a:lnTo>
                  <a:lnTo>
                    <a:pt x="22" y="157"/>
                  </a:lnTo>
                  <a:lnTo>
                    <a:pt x="13" y="153"/>
                  </a:lnTo>
                  <a:lnTo>
                    <a:pt x="8" y="150"/>
                  </a:lnTo>
                  <a:lnTo>
                    <a:pt x="3" y="146"/>
                  </a:lnTo>
                  <a:lnTo>
                    <a:pt x="0" y="141"/>
                  </a:lnTo>
                  <a:lnTo>
                    <a:pt x="0" y="0"/>
                  </a:lnTo>
                  <a:lnTo>
                    <a:pt x="245" y="2"/>
                  </a:lnTo>
                </a:path>
              </a:pathLst>
            </a:custGeom>
            <a:solidFill>
              <a:srgbClr val="3D4594"/>
            </a:solidFill>
            <a:ln cap="rnd" cmpd="sng" w="19050">
              <a:solidFill>
                <a:srgbClr val="D9D9D9"/>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202" name="Google Shape;202;p21"/>
            <p:cNvSpPr/>
            <p:nvPr/>
          </p:nvSpPr>
          <p:spPr>
            <a:xfrm>
              <a:off x="913" y="556"/>
              <a:ext cx="300" cy="0"/>
            </a:xfrm>
            <a:prstGeom prst="ellipse">
              <a:avLst/>
            </a:prstGeom>
            <a:solidFill>
              <a:srgbClr val="3D4594"/>
            </a:solidFill>
            <a:ln cap="flat" cmpd="sng" w="19050">
              <a:solidFill>
                <a:srgbClr val="D9D9D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grpSp>
      <p:sp>
        <p:nvSpPr>
          <p:cNvPr id="203" name="Google Shape;203;p21"/>
          <p:cNvSpPr/>
          <p:nvPr/>
        </p:nvSpPr>
        <p:spPr>
          <a:xfrm>
            <a:off x="6797277" y="3031332"/>
            <a:ext cx="407100" cy="300600"/>
          </a:xfrm>
          <a:prstGeom prst="rect">
            <a:avLst/>
          </a:prstGeom>
          <a:noFill/>
          <a:ln>
            <a:noFill/>
          </a:ln>
        </p:spPr>
        <p:txBody>
          <a:bodyPr anchorCtr="0" anchor="t" bIns="34525" lIns="69050" spcFirstLastPara="1" rIns="69050" wrap="square" tIns="34525">
            <a:noAutofit/>
          </a:bodyPr>
          <a:lstStyle/>
          <a:p>
            <a:pPr indent="0" lvl="0" marL="0" marR="0" rtl="0" algn="l">
              <a:lnSpc>
                <a:spcPct val="100000"/>
              </a:lnSpc>
              <a:spcBef>
                <a:spcPts val="0"/>
              </a:spcBef>
              <a:spcAft>
                <a:spcPts val="0"/>
              </a:spcAft>
              <a:buNone/>
            </a:pPr>
            <a:r>
              <a:rPr b="1" i="0" lang="es" sz="1500" u="none" cap="none" strike="noStrike">
                <a:solidFill>
                  <a:srgbClr val="FFFFFF"/>
                </a:solidFill>
                <a:latin typeface="Times New Roman"/>
                <a:ea typeface="Times New Roman"/>
                <a:cs typeface="Times New Roman"/>
                <a:sym typeface="Times New Roman"/>
              </a:rPr>
              <a:t>BD</a:t>
            </a:r>
            <a:endParaRPr/>
          </a:p>
        </p:txBody>
      </p:sp>
      <p:pic>
        <p:nvPicPr>
          <p:cNvPr descr="e-60" id="204" name="Google Shape;204;p21"/>
          <p:cNvPicPr preferRelativeResize="0"/>
          <p:nvPr/>
        </p:nvPicPr>
        <p:blipFill rotWithShape="1">
          <a:blip r:embed="rId4">
            <a:alphaModFix/>
          </a:blip>
          <a:srcRect b="0" l="0" r="0" t="0"/>
          <a:stretch/>
        </p:blipFill>
        <p:spPr>
          <a:xfrm>
            <a:off x="2728913" y="2446072"/>
            <a:ext cx="1040606" cy="1771650"/>
          </a:xfrm>
          <a:prstGeom prst="rect">
            <a:avLst/>
          </a:prstGeom>
          <a:noFill/>
          <a:ln>
            <a:noFill/>
          </a:ln>
        </p:spPr>
      </p:pic>
      <p:pic>
        <p:nvPicPr>
          <p:cNvPr descr="Computador Todo en Uno - HP - 22-C027LA | PACO" id="205" name="Google Shape;205;p21"/>
          <p:cNvPicPr preferRelativeResize="0"/>
          <p:nvPr/>
        </p:nvPicPr>
        <p:blipFill rotWithShape="1">
          <a:blip r:embed="rId5">
            <a:alphaModFix/>
          </a:blip>
          <a:srcRect b="0" l="0" r="0" t="0"/>
          <a:stretch/>
        </p:blipFill>
        <p:spPr>
          <a:xfrm>
            <a:off x="4173141" y="1586683"/>
            <a:ext cx="1141810" cy="970536"/>
          </a:xfrm>
          <a:prstGeom prst="rect">
            <a:avLst/>
          </a:prstGeom>
          <a:noFill/>
          <a:ln>
            <a:noFill/>
          </a:ln>
        </p:spPr>
      </p:pic>
      <p:pic>
        <p:nvPicPr>
          <p:cNvPr descr="Computador Todo en Uno - HP - 22-C027LA | PACO" id="206" name="Google Shape;206;p21"/>
          <p:cNvPicPr preferRelativeResize="0"/>
          <p:nvPr/>
        </p:nvPicPr>
        <p:blipFill rotWithShape="1">
          <a:blip r:embed="rId5">
            <a:alphaModFix/>
          </a:blip>
          <a:srcRect b="0" l="0" r="0" t="0"/>
          <a:stretch/>
        </p:blipFill>
        <p:spPr>
          <a:xfrm>
            <a:off x="5623999" y="2807693"/>
            <a:ext cx="1141810" cy="970536"/>
          </a:xfrm>
          <a:prstGeom prst="rect">
            <a:avLst/>
          </a:prstGeom>
          <a:noFill/>
          <a:ln>
            <a:noFill/>
          </a:ln>
        </p:spPr>
      </p:pic>
      <p:pic>
        <p:nvPicPr>
          <p:cNvPr descr="Computador Todo en Uno - HP - 22-C027LA | PACO" id="207" name="Google Shape;207;p21"/>
          <p:cNvPicPr preferRelativeResize="0"/>
          <p:nvPr/>
        </p:nvPicPr>
        <p:blipFill rotWithShape="1">
          <a:blip r:embed="rId5">
            <a:alphaModFix/>
          </a:blip>
          <a:srcRect b="0" l="0" r="0" t="0"/>
          <a:stretch/>
        </p:blipFill>
        <p:spPr>
          <a:xfrm>
            <a:off x="4180747" y="3829078"/>
            <a:ext cx="1141810" cy="97053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211" name="Shape 211"/>
        <p:cNvGrpSpPr/>
        <p:nvPr/>
      </p:nvGrpSpPr>
      <p:grpSpPr>
        <a:xfrm>
          <a:off x="0" y="0"/>
          <a:ext cx="0" cy="0"/>
          <a:chOff x="0" y="0"/>
          <a:chExt cx="0" cy="0"/>
        </a:xfrm>
      </p:grpSpPr>
      <p:sp>
        <p:nvSpPr>
          <p:cNvPr id="212" name="Google Shape;212;p22"/>
          <p:cNvSpPr txBox="1"/>
          <p:nvPr/>
        </p:nvSpPr>
        <p:spPr>
          <a:xfrm>
            <a:off x="822960" y="737962"/>
            <a:ext cx="7543800" cy="10881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None/>
            </a:pPr>
            <a:r>
              <a:rPr b="1" lang="es" sz="3200">
                <a:solidFill>
                  <a:srgbClr val="E73263"/>
                </a:solidFill>
              </a:rPr>
              <a:t>Modelo Cliente/Servidor Características</a:t>
            </a:r>
            <a:endParaRPr b="1" sz="3200">
              <a:solidFill>
                <a:srgbClr val="E73263"/>
              </a:solidFill>
            </a:endParaRPr>
          </a:p>
        </p:txBody>
      </p:sp>
      <p:sp>
        <p:nvSpPr>
          <p:cNvPr id="213" name="Google Shape;213;p22"/>
          <p:cNvSpPr txBox="1"/>
          <p:nvPr/>
        </p:nvSpPr>
        <p:spPr>
          <a:xfrm>
            <a:off x="1061951" y="2073564"/>
            <a:ext cx="4621800" cy="2481000"/>
          </a:xfrm>
          <a:prstGeom prst="rect">
            <a:avLst/>
          </a:prstGeom>
          <a:noFill/>
          <a:ln>
            <a:noFill/>
          </a:ln>
        </p:spPr>
        <p:txBody>
          <a:bodyPr anchorCtr="0" anchor="t" bIns="34275" lIns="0" spcFirstLastPara="1" rIns="0" wrap="square" tIns="34275">
            <a:noAutofit/>
          </a:bodyPr>
          <a:lstStyle/>
          <a:p>
            <a:pPr indent="-171450" lvl="0" marL="330200" rtl="0" algn="just">
              <a:lnSpc>
                <a:spcPct val="115000"/>
              </a:lnSpc>
              <a:spcBef>
                <a:spcPts val="600"/>
              </a:spcBef>
              <a:spcAft>
                <a:spcPts val="0"/>
              </a:spcAft>
              <a:buClr>
                <a:schemeClr val="accent5"/>
              </a:buClr>
              <a:buSzPts val="1100"/>
              <a:buFont typeface="Calibri"/>
              <a:buChar char="●"/>
            </a:pPr>
            <a:r>
              <a:rPr lang="es" sz="1600">
                <a:solidFill>
                  <a:srgbClr val="375FA9"/>
                </a:solidFill>
              </a:rPr>
              <a:t>Recursos compartidos.</a:t>
            </a:r>
            <a:endParaRPr sz="1300">
              <a:solidFill>
                <a:srgbClr val="233A44"/>
              </a:solidFill>
              <a:latin typeface="Calibri"/>
              <a:ea typeface="Calibri"/>
              <a:cs typeface="Calibri"/>
              <a:sym typeface="Calibri"/>
            </a:endParaRPr>
          </a:p>
          <a:p>
            <a:pPr indent="-171450" lvl="0" marL="330200" rtl="0" algn="just">
              <a:lnSpc>
                <a:spcPct val="115000"/>
              </a:lnSpc>
              <a:spcBef>
                <a:spcPts val="600"/>
              </a:spcBef>
              <a:spcAft>
                <a:spcPts val="0"/>
              </a:spcAft>
              <a:buClr>
                <a:schemeClr val="accent5"/>
              </a:buClr>
              <a:buSzPts val="1100"/>
              <a:buFont typeface="Calibri"/>
              <a:buChar char="●"/>
            </a:pPr>
            <a:r>
              <a:rPr lang="es" sz="1600">
                <a:solidFill>
                  <a:srgbClr val="375FA9"/>
                </a:solidFill>
              </a:rPr>
              <a:t>Transparencia de ubicación.</a:t>
            </a:r>
            <a:endParaRPr sz="1300">
              <a:solidFill>
                <a:srgbClr val="233A44"/>
              </a:solidFill>
              <a:latin typeface="Calibri"/>
              <a:ea typeface="Calibri"/>
              <a:cs typeface="Calibri"/>
              <a:sym typeface="Calibri"/>
            </a:endParaRPr>
          </a:p>
          <a:p>
            <a:pPr indent="-171450" lvl="0" marL="330200" rtl="0" algn="just">
              <a:lnSpc>
                <a:spcPct val="115000"/>
              </a:lnSpc>
              <a:spcBef>
                <a:spcPts val="600"/>
              </a:spcBef>
              <a:spcAft>
                <a:spcPts val="0"/>
              </a:spcAft>
              <a:buClr>
                <a:schemeClr val="accent5"/>
              </a:buClr>
              <a:buSzPts val="1100"/>
              <a:buFont typeface="Calibri"/>
              <a:buChar char="●"/>
            </a:pPr>
            <a:r>
              <a:rPr lang="es" sz="1600">
                <a:solidFill>
                  <a:srgbClr val="375FA9"/>
                </a:solidFill>
              </a:rPr>
              <a:t>Protocolos asimétricos.</a:t>
            </a:r>
            <a:endParaRPr sz="1300">
              <a:solidFill>
                <a:srgbClr val="233A44"/>
              </a:solidFill>
              <a:latin typeface="Calibri"/>
              <a:ea typeface="Calibri"/>
              <a:cs typeface="Calibri"/>
              <a:sym typeface="Calibri"/>
            </a:endParaRPr>
          </a:p>
          <a:p>
            <a:pPr indent="-171450" lvl="0" marL="330200" rtl="0" algn="just">
              <a:lnSpc>
                <a:spcPct val="115000"/>
              </a:lnSpc>
              <a:spcBef>
                <a:spcPts val="600"/>
              </a:spcBef>
              <a:spcAft>
                <a:spcPts val="0"/>
              </a:spcAft>
              <a:buClr>
                <a:schemeClr val="accent5"/>
              </a:buClr>
              <a:buSzPts val="1100"/>
              <a:buFont typeface="Calibri"/>
              <a:buChar char="●"/>
            </a:pPr>
            <a:r>
              <a:rPr lang="es" sz="1600">
                <a:solidFill>
                  <a:srgbClr val="375FA9"/>
                </a:solidFill>
              </a:rPr>
              <a:t>Encapsulamiento de servicios.</a:t>
            </a:r>
            <a:endParaRPr sz="1300">
              <a:solidFill>
                <a:srgbClr val="233A44"/>
              </a:solidFill>
              <a:latin typeface="Calibri"/>
              <a:ea typeface="Calibri"/>
              <a:cs typeface="Calibri"/>
              <a:sym typeface="Calibri"/>
            </a:endParaRPr>
          </a:p>
          <a:p>
            <a:pPr indent="-171450" lvl="0" marL="330200" rtl="0" algn="just">
              <a:lnSpc>
                <a:spcPct val="115000"/>
              </a:lnSpc>
              <a:spcBef>
                <a:spcPts val="600"/>
              </a:spcBef>
              <a:spcAft>
                <a:spcPts val="0"/>
              </a:spcAft>
              <a:buClr>
                <a:schemeClr val="accent5"/>
              </a:buClr>
              <a:buSzPts val="1100"/>
              <a:buFont typeface="Calibri"/>
              <a:buChar char="●"/>
            </a:pPr>
            <a:r>
              <a:rPr lang="es" sz="1600">
                <a:solidFill>
                  <a:srgbClr val="375FA9"/>
                </a:solidFill>
              </a:rPr>
              <a:t>Facilidad de escalabilidad.</a:t>
            </a:r>
            <a:endParaRPr sz="1300">
              <a:solidFill>
                <a:srgbClr val="233A44"/>
              </a:solidFill>
              <a:latin typeface="Calibri"/>
              <a:ea typeface="Calibri"/>
              <a:cs typeface="Calibri"/>
              <a:sym typeface="Calibri"/>
            </a:endParaRPr>
          </a:p>
          <a:p>
            <a:pPr indent="-171450" lvl="0" marL="330200" rtl="0" algn="just">
              <a:lnSpc>
                <a:spcPct val="115000"/>
              </a:lnSpc>
              <a:spcBef>
                <a:spcPts val="600"/>
              </a:spcBef>
              <a:spcAft>
                <a:spcPts val="0"/>
              </a:spcAft>
              <a:buClr>
                <a:schemeClr val="accent5"/>
              </a:buClr>
              <a:buSzPts val="1100"/>
              <a:buFont typeface="Calibri"/>
              <a:buChar char="●"/>
            </a:pPr>
            <a:r>
              <a:rPr lang="es" sz="1600">
                <a:solidFill>
                  <a:srgbClr val="375FA9"/>
                </a:solidFill>
              </a:rPr>
              <a:t>Integridad.</a:t>
            </a:r>
            <a:endParaRPr sz="1300">
              <a:solidFill>
                <a:srgbClr val="233A44"/>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217" name="Shape 217"/>
        <p:cNvGrpSpPr/>
        <p:nvPr/>
      </p:nvGrpSpPr>
      <p:grpSpPr>
        <a:xfrm>
          <a:off x="0" y="0"/>
          <a:ext cx="0" cy="0"/>
          <a:chOff x="0" y="0"/>
          <a:chExt cx="0" cy="0"/>
        </a:xfrm>
      </p:grpSpPr>
      <p:sp>
        <p:nvSpPr>
          <p:cNvPr id="218" name="Google Shape;218;p23"/>
          <p:cNvSpPr txBox="1"/>
          <p:nvPr/>
        </p:nvSpPr>
        <p:spPr>
          <a:xfrm>
            <a:off x="822960" y="1242291"/>
            <a:ext cx="6122100" cy="5715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None/>
            </a:pPr>
            <a:r>
              <a:rPr b="1" lang="es" sz="3200">
                <a:solidFill>
                  <a:srgbClr val="E73263"/>
                </a:solidFill>
              </a:rPr>
              <a:t>Modelo Cliente/Servidor </a:t>
            </a:r>
            <a:endParaRPr b="1" sz="3200">
              <a:solidFill>
                <a:srgbClr val="E73263"/>
              </a:solidFill>
            </a:endParaRPr>
          </a:p>
          <a:p>
            <a:pPr indent="0" lvl="0" marL="0" rtl="0" algn="l">
              <a:lnSpc>
                <a:spcPct val="85000"/>
              </a:lnSpc>
              <a:spcBef>
                <a:spcPts val="0"/>
              </a:spcBef>
              <a:spcAft>
                <a:spcPts val="0"/>
              </a:spcAft>
              <a:buNone/>
            </a:pPr>
            <a:r>
              <a:rPr b="1" lang="es" sz="3200">
                <a:solidFill>
                  <a:srgbClr val="E73263"/>
                </a:solidFill>
              </a:rPr>
              <a:t>Tipos de servidores</a:t>
            </a:r>
            <a:endParaRPr sz="2800">
              <a:solidFill>
                <a:srgbClr val="AF7B51"/>
              </a:solidFill>
              <a:latin typeface="Nunito"/>
              <a:ea typeface="Nunito"/>
              <a:cs typeface="Nunito"/>
              <a:sym typeface="Nunito"/>
            </a:endParaRPr>
          </a:p>
        </p:txBody>
      </p:sp>
      <p:sp>
        <p:nvSpPr>
          <p:cNvPr id="219" name="Google Shape;219;p23"/>
          <p:cNvSpPr txBox="1"/>
          <p:nvPr/>
        </p:nvSpPr>
        <p:spPr>
          <a:xfrm>
            <a:off x="1082733" y="2094344"/>
            <a:ext cx="6731100" cy="2512200"/>
          </a:xfrm>
          <a:prstGeom prst="rect">
            <a:avLst/>
          </a:prstGeom>
          <a:noFill/>
          <a:ln>
            <a:noFill/>
          </a:ln>
        </p:spPr>
        <p:txBody>
          <a:bodyPr anchorCtr="0" anchor="t" bIns="34275" lIns="0" spcFirstLastPara="1" rIns="0" wrap="square" tIns="34275">
            <a:noAutofit/>
          </a:bodyPr>
          <a:lstStyle/>
          <a:p>
            <a:pPr indent="-171450" lvl="0" marL="330200" rtl="0" algn="just">
              <a:lnSpc>
                <a:spcPct val="115000"/>
              </a:lnSpc>
              <a:spcBef>
                <a:spcPts val="600"/>
              </a:spcBef>
              <a:spcAft>
                <a:spcPts val="0"/>
              </a:spcAft>
              <a:buClr>
                <a:schemeClr val="accent5"/>
              </a:buClr>
              <a:buSzPts val="1100"/>
              <a:buFont typeface="Calibri"/>
              <a:buChar char="●"/>
            </a:pPr>
            <a:r>
              <a:rPr lang="es" sz="1600">
                <a:solidFill>
                  <a:srgbClr val="375FA9"/>
                </a:solidFill>
              </a:rPr>
              <a:t>Servidores de archivos.</a:t>
            </a:r>
            <a:endParaRPr sz="1300">
              <a:solidFill>
                <a:srgbClr val="233A44"/>
              </a:solidFill>
              <a:latin typeface="Calibri"/>
              <a:ea typeface="Calibri"/>
              <a:cs typeface="Calibri"/>
              <a:sym typeface="Calibri"/>
            </a:endParaRPr>
          </a:p>
          <a:p>
            <a:pPr indent="-171450" lvl="0" marL="330200" rtl="0" algn="just">
              <a:lnSpc>
                <a:spcPct val="115000"/>
              </a:lnSpc>
              <a:spcBef>
                <a:spcPts val="600"/>
              </a:spcBef>
              <a:spcAft>
                <a:spcPts val="0"/>
              </a:spcAft>
              <a:buClr>
                <a:schemeClr val="accent5"/>
              </a:buClr>
              <a:buSzPts val="1100"/>
              <a:buFont typeface="Calibri"/>
              <a:buChar char="●"/>
            </a:pPr>
            <a:r>
              <a:rPr lang="es" sz="1600">
                <a:solidFill>
                  <a:srgbClr val="375FA9"/>
                </a:solidFill>
              </a:rPr>
              <a:t>Servidores de bases de datos.</a:t>
            </a:r>
            <a:endParaRPr sz="1300">
              <a:solidFill>
                <a:srgbClr val="233A44"/>
              </a:solidFill>
              <a:latin typeface="Calibri"/>
              <a:ea typeface="Calibri"/>
              <a:cs typeface="Calibri"/>
              <a:sym typeface="Calibri"/>
            </a:endParaRPr>
          </a:p>
          <a:p>
            <a:pPr indent="-171450" lvl="0" marL="330200" rtl="0" algn="just">
              <a:lnSpc>
                <a:spcPct val="115000"/>
              </a:lnSpc>
              <a:spcBef>
                <a:spcPts val="600"/>
              </a:spcBef>
              <a:spcAft>
                <a:spcPts val="0"/>
              </a:spcAft>
              <a:buClr>
                <a:schemeClr val="accent5"/>
              </a:buClr>
              <a:buSzPts val="1100"/>
              <a:buFont typeface="Calibri"/>
              <a:buChar char="●"/>
            </a:pPr>
            <a:r>
              <a:rPr lang="es" sz="1600">
                <a:solidFill>
                  <a:srgbClr val="375FA9"/>
                </a:solidFill>
              </a:rPr>
              <a:t>Servidores de transacciones.</a:t>
            </a:r>
            <a:endParaRPr sz="1300">
              <a:solidFill>
                <a:srgbClr val="233A44"/>
              </a:solidFill>
              <a:latin typeface="Calibri"/>
              <a:ea typeface="Calibri"/>
              <a:cs typeface="Calibri"/>
              <a:sym typeface="Calibri"/>
            </a:endParaRPr>
          </a:p>
          <a:p>
            <a:pPr indent="-171450" lvl="0" marL="330200" rtl="0" algn="just">
              <a:lnSpc>
                <a:spcPct val="115000"/>
              </a:lnSpc>
              <a:spcBef>
                <a:spcPts val="600"/>
              </a:spcBef>
              <a:spcAft>
                <a:spcPts val="0"/>
              </a:spcAft>
              <a:buClr>
                <a:schemeClr val="accent5"/>
              </a:buClr>
              <a:buSzPts val="1100"/>
              <a:buFont typeface="Calibri"/>
              <a:buChar char="●"/>
            </a:pPr>
            <a:r>
              <a:rPr lang="es" sz="1600">
                <a:solidFill>
                  <a:srgbClr val="375FA9"/>
                </a:solidFill>
              </a:rPr>
              <a:t>Servidores de Groupware.</a:t>
            </a:r>
            <a:endParaRPr sz="1300">
              <a:solidFill>
                <a:srgbClr val="233A44"/>
              </a:solidFill>
              <a:latin typeface="Calibri"/>
              <a:ea typeface="Calibri"/>
              <a:cs typeface="Calibri"/>
              <a:sym typeface="Calibri"/>
            </a:endParaRPr>
          </a:p>
          <a:p>
            <a:pPr indent="-171450" lvl="0" marL="330200" rtl="0" algn="just">
              <a:lnSpc>
                <a:spcPct val="115000"/>
              </a:lnSpc>
              <a:spcBef>
                <a:spcPts val="600"/>
              </a:spcBef>
              <a:spcAft>
                <a:spcPts val="0"/>
              </a:spcAft>
              <a:buClr>
                <a:schemeClr val="accent5"/>
              </a:buClr>
              <a:buSzPts val="1100"/>
              <a:buFont typeface="Calibri"/>
              <a:buChar char="●"/>
            </a:pPr>
            <a:r>
              <a:rPr lang="es" sz="1600">
                <a:solidFill>
                  <a:srgbClr val="375FA9"/>
                </a:solidFill>
              </a:rPr>
              <a:t>Servidores de Objetos.</a:t>
            </a:r>
            <a:endParaRPr sz="1300">
              <a:solidFill>
                <a:srgbClr val="233A44"/>
              </a:solidFill>
              <a:latin typeface="Calibri"/>
              <a:ea typeface="Calibri"/>
              <a:cs typeface="Calibri"/>
              <a:sym typeface="Calibri"/>
            </a:endParaRPr>
          </a:p>
          <a:p>
            <a:pPr indent="-171450" lvl="0" marL="330200" rtl="0" algn="just">
              <a:lnSpc>
                <a:spcPct val="115000"/>
              </a:lnSpc>
              <a:spcBef>
                <a:spcPts val="600"/>
              </a:spcBef>
              <a:spcAft>
                <a:spcPts val="0"/>
              </a:spcAft>
              <a:buClr>
                <a:schemeClr val="accent5"/>
              </a:buClr>
              <a:buSzPts val="1100"/>
              <a:buFont typeface="Calibri"/>
              <a:buChar char="●"/>
            </a:pPr>
            <a:r>
              <a:rPr lang="es" sz="1600">
                <a:solidFill>
                  <a:srgbClr val="375FA9"/>
                </a:solidFill>
              </a:rPr>
              <a:t>Servidores Web.</a:t>
            </a:r>
            <a:endParaRPr sz="1300">
              <a:solidFill>
                <a:srgbClr val="233A44"/>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name="Shift">
  <a:themeElements>
    <a:clrScheme name="Shift">
      <a:dk1>
        <a:srgbClr val="FFFFFF"/>
      </a:dk1>
      <a:lt1>
        <a:srgbClr val="AF7B51"/>
      </a:lt1>
      <a:dk2>
        <a:srgbClr val="233A44"/>
      </a:dk2>
      <a:lt2>
        <a:srgbClr val="D9D9D9"/>
      </a:lt2>
      <a:accent1>
        <a:srgbClr val="00796B"/>
      </a:accent1>
      <a:accent2>
        <a:srgbClr val="D9563F"/>
      </a:accent2>
      <a:accent3>
        <a:srgbClr val="C4A15A"/>
      </a:accent3>
      <a:accent4>
        <a:srgbClr val="14F597"/>
      </a:accent4>
      <a:accent5>
        <a:srgbClr val="3D4594"/>
      </a:accent5>
      <a:accent6>
        <a:srgbClr val="163EF5"/>
      </a:accent6>
      <a:hlink>
        <a:srgbClr val="3D4594"/>
      </a:hlink>
      <a:folHlink>
        <a:srgbClr val="3D45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